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8"/>
  </p:notesMasterIdLst>
  <p:sldIdLst>
    <p:sldId id="262" r:id="rId5"/>
    <p:sldId id="264" r:id="rId6"/>
    <p:sldId id="265" r:id="rId7"/>
    <p:sldId id="267" r:id="rId8"/>
    <p:sldId id="268" r:id="rId9"/>
    <p:sldId id="257" r:id="rId10"/>
    <p:sldId id="258" r:id="rId11"/>
    <p:sldId id="260" r:id="rId12"/>
    <p:sldId id="261" r:id="rId13"/>
    <p:sldId id="269" r:id="rId14"/>
    <p:sldId id="270" r:id="rId15"/>
    <p:sldId id="271" r:id="rId16"/>
    <p:sldId id="263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95BC98-74F2-4F8E-8054-52B3C5E9BE66}" v="21" dt="2026-02-18T16:12:00.7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633"/>
  </p:normalViewPr>
  <p:slideViewPr>
    <p:cSldViewPr snapToGrid="0">
      <p:cViewPr varScale="1">
        <p:scale>
          <a:sx n="78" d="100"/>
          <a:sy n="78" d="100"/>
        </p:scale>
        <p:origin x="13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mi Saksholm" userId="c6983b5a-0e88-49b4-849d-cf8086491d4f" providerId="ADAL" clId="{2295BC98-74F2-4F8E-8054-52B3C5E9BE66}"/>
    <pc:docChg chg="undo custSel addSld modSld">
      <pc:chgData name="Helmi Saksholm" userId="c6983b5a-0e88-49b4-849d-cf8086491d4f" providerId="ADAL" clId="{2295BC98-74F2-4F8E-8054-52B3C5E9BE66}" dt="2026-02-24T17:34:01.137" v="1153" actId="403"/>
      <pc:docMkLst>
        <pc:docMk/>
      </pc:docMkLst>
      <pc:sldChg chg="addSp delSp modSp mod">
        <pc:chgData name="Helmi Saksholm" userId="c6983b5a-0e88-49b4-849d-cf8086491d4f" providerId="ADAL" clId="{2295BC98-74F2-4F8E-8054-52B3C5E9BE66}" dt="2026-02-18T16:10:08.476" v="1043" actId="478"/>
        <pc:sldMkLst>
          <pc:docMk/>
          <pc:sldMk cId="3126773475" sldId="257"/>
        </pc:sldMkLst>
        <pc:spChg chg="del mod">
          <ac:chgData name="Helmi Saksholm" userId="c6983b5a-0e88-49b4-849d-cf8086491d4f" providerId="ADAL" clId="{2295BC98-74F2-4F8E-8054-52B3C5E9BE66}" dt="2026-02-18T15:48:28.782" v="40" actId="478"/>
          <ac:spMkLst>
            <pc:docMk/>
            <pc:sldMk cId="3126773475" sldId="257"/>
            <ac:spMk id="5" creationId="{2004A12B-4388-A516-6518-10E92DF8CE9C}"/>
          </ac:spMkLst>
        </pc:spChg>
        <pc:spChg chg="add del mod">
          <ac:chgData name="Helmi Saksholm" userId="c6983b5a-0e88-49b4-849d-cf8086491d4f" providerId="ADAL" clId="{2295BC98-74F2-4F8E-8054-52B3C5E9BE66}" dt="2026-02-18T16:10:08.476" v="1043" actId="478"/>
          <ac:spMkLst>
            <pc:docMk/>
            <pc:sldMk cId="3126773475" sldId="257"/>
            <ac:spMk id="8" creationId="{4458A53B-F6C1-4698-AA9B-8EF144D313E9}"/>
          </ac:spMkLst>
        </pc:spChg>
        <pc:spChg chg="add mod">
          <ac:chgData name="Helmi Saksholm" userId="c6983b5a-0e88-49b4-849d-cf8086491d4f" providerId="ADAL" clId="{2295BC98-74F2-4F8E-8054-52B3C5E9BE66}" dt="2026-02-18T16:10:08.476" v="1043" actId="478"/>
          <ac:spMkLst>
            <pc:docMk/>
            <pc:sldMk cId="3126773475" sldId="257"/>
            <ac:spMk id="10" creationId="{1E2CA27B-6CBC-4F8E-9779-F3E8AA579B8B}"/>
          </ac:spMkLst>
        </pc:spChg>
      </pc:sldChg>
      <pc:sldChg chg="modSp mod">
        <pc:chgData name="Helmi Saksholm" userId="c6983b5a-0e88-49b4-849d-cf8086491d4f" providerId="ADAL" clId="{2295BC98-74F2-4F8E-8054-52B3C5E9BE66}" dt="2026-02-18T16:10:59.082" v="1132" actId="20577"/>
        <pc:sldMkLst>
          <pc:docMk/>
          <pc:sldMk cId="3193100578" sldId="260"/>
        </pc:sldMkLst>
        <pc:spChg chg="mod">
          <ac:chgData name="Helmi Saksholm" userId="c6983b5a-0e88-49b4-849d-cf8086491d4f" providerId="ADAL" clId="{2295BC98-74F2-4F8E-8054-52B3C5E9BE66}" dt="2026-02-18T16:10:59.082" v="1132" actId="20577"/>
          <ac:spMkLst>
            <pc:docMk/>
            <pc:sldMk cId="3193100578" sldId="260"/>
            <ac:spMk id="3" creationId="{D09322D3-AFB6-26B2-61CD-10FF43645911}"/>
          </ac:spMkLst>
        </pc:spChg>
      </pc:sldChg>
      <pc:sldChg chg="addSp delSp modSp mod">
        <pc:chgData name="Helmi Saksholm" userId="c6983b5a-0e88-49b4-849d-cf8086491d4f" providerId="ADAL" clId="{2295BC98-74F2-4F8E-8054-52B3C5E9BE66}" dt="2026-02-18T16:11:07.689" v="1133" actId="1076"/>
        <pc:sldMkLst>
          <pc:docMk/>
          <pc:sldMk cId="1360945329" sldId="261"/>
        </pc:sldMkLst>
        <pc:spChg chg="add del mod">
          <ac:chgData name="Helmi Saksholm" userId="c6983b5a-0e88-49b4-849d-cf8086491d4f" providerId="ADAL" clId="{2295BC98-74F2-4F8E-8054-52B3C5E9BE66}" dt="2026-02-18T15:50:03.294" v="173" actId="20577"/>
          <ac:spMkLst>
            <pc:docMk/>
            <pc:sldMk cId="1360945329" sldId="261"/>
            <ac:spMk id="2" creationId="{5AA39E33-0066-3643-319A-6DD6E7EEFD3B}"/>
          </ac:spMkLst>
        </pc:spChg>
        <pc:spChg chg="del">
          <ac:chgData name="Helmi Saksholm" userId="c6983b5a-0e88-49b4-849d-cf8086491d4f" providerId="ADAL" clId="{2295BC98-74F2-4F8E-8054-52B3C5E9BE66}" dt="2026-02-18T15:10:27.989" v="10" actId="478"/>
          <ac:spMkLst>
            <pc:docMk/>
            <pc:sldMk cId="1360945329" sldId="261"/>
            <ac:spMk id="3" creationId="{959DD20C-278B-2A19-AF9B-4DD5CB20150E}"/>
          </ac:spMkLst>
        </pc:spChg>
        <pc:spChg chg="mod">
          <ac:chgData name="Helmi Saksholm" userId="c6983b5a-0e88-49b4-849d-cf8086491d4f" providerId="ADAL" clId="{2295BC98-74F2-4F8E-8054-52B3C5E9BE66}" dt="2026-02-18T15:10:51.958" v="30" actId="27636"/>
          <ac:spMkLst>
            <pc:docMk/>
            <pc:sldMk cId="1360945329" sldId="261"/>
            <ac:spMk id="4" creationId="{AB545CED-358E-558D-663A-08FF7B716081}"/>
          </ac:spMkLst>
        </pc:spChg>
        <pc:spChg chg="del">
          <ac:chgData name="Helmi Saksholm" userId="c6983b5a-0e88-49b4-849d-cf8086491d4f" providerId="ADAL" clId="{2295BC98-74F2-4F8E-8054-52B3C5E9BE66}" dt="2026-02-18T15:10:00.815" v="1" actId="478"/>
          <ac:spMkLst>
            <pc:docMk/>
            <pc:sldMk cId="1360945329" sldId="261"/>
            <ac:spMk id="5" creationId="{C27230BE-AC5E-A73D-4A81-8BB09E6FE2F8}"/>
          </ac:spMkLst>
        </pc:spChg>
        <pc:spChg chg="del">
          <ac:chgData name="Helmi Saksholm" userId="c6983b5a-0e88-49b4-849d-cf8086491d4f" providerId="ADAL" clId="{2295BC98-74F2-4F8E-8054-52B3C5E9BE66}" dt="2026-02-18T15:09:58.941" v="0" actId="478"/>
          <ac:spMkLst>
            <pc:docMk/>
            <pc:sldMk cId="1360945329" sldId="261"/>
            <ac:spMk id="6" creationId="{48037688-BB52-600F-385F-67F7D9F20BD0}"/>
          </ac:spMkLst>
        </pc:spChg>
        <pc:spChg chg="add del mod">
          <ac:chgData name="Helmi Saksholm" userId="c6983b5a-0e88-49b4-849d-cf8086491d4f" providerId="ADAL" clId="{2295BC98-74F2-4F8E-8054-52B3C5E9BE66}" dt="2026-02-18T15:10:24.295" v="9" actId="478"/>
          <ac:spMkLst>
            <pc:docMk/>
            <pc:sldMk cId="1360945329" sldId="261"/>
            <ac:spMk id="11" creationId="{A1234EC5-FABC-4A8A-9D45-E076F0A3973B}"/>
          </ac:spMkLst>
        </pc:spChg>
        <pc:spChg chg="add del">
          <ac:chgData name="Helmi Saksholm" userId="c6983b5a-0e88-49b4-849d-cf8086491d4f" providerId="ADAL" clId="{2295BC98-74F2-4F8E-8054-52B3C5E9BE66}" dt="2026-02-18T15:47:48.051" v="32" actId="478"/>
          <ac:spMkLst>
            <pc:docMk/>
            <pc:sldMk cId="1360945329" sldId="261"/>
            <ac:spMk id="13" creationId="{907A228D-A3A8-49CD-836A-6A38E0E3C56F}"/>
          </ac:spMkLst>
        </pc:spChg>
        <pc:spChg chg="add del">
          <ac:chgData name="Helmi Saksholm" userId="c6983b5a-0e88-49b4-849d-cf8086491d4f" providerId="ADAL" clId="{2295BC98-74F2-4F8E-8054-52B3C5E9BE66}" dt="2026-02-18T15:48:06.814" v="38" actId="478"/>
          <ac:spMkLst>
            <pc:docMk/>
            <pc:sldMk cId="1360945329" sldId="261"/>
            <ac:spMk id="16" creationId="{A57A1646-B1A6-4A44-928F-58BE93404D84}"/>
          </ac:spMkLst>
        </pc:spChg>
        <pc:spChg chg="add mod">
          <ac:chgData name="Helmi Saksholm" userId="c6983b5a-0e88-49b4-849d-cf8086491d4f" providerId="ADAL" clId="{2295BC98-74F2-4F8E-8054-52B3C5E9BE66}" dt="2026-02-18T16:11:07.689" v="1133" actId="1076"/>
          <ac:spMkLst>
            <pc:docMk/>
            <pc:sldMk cId="1360945329" sldId="261"/>
            <ac:spMk id="17" creationId="{2D49B373-6AA5-4B77-8300-0D37D2EF8721}"/>
          </ac:spMkLst>
        </pc:spChg>
        <pc:picChg chg="add del mod">
          <ac:chgData name="Helmi Saksholm" userId="c6983b5a-0e88-49b4-849d-cf8086491d4f" providerId="ADAL" clId="{2295BC98-74F2-4F8E-8054-52B3C5E9BE66}" dt="2026-02-18T15:52:26.649" v="208" actId="478"/>
          <ac:picMkLst>
            <pc:docMk/>
            <pc:sldMk cId="1360945329" sldId="261"/>
            <ac:picMk id="14" creationId="{1E878B43-6B1C-4C41-8D97-52CE0D95F14B}"/>
          </ac:picMkLst>
        </pc:picChg>
        <pc:picChg chg="add del mod">
          <ac:chgData name="Helmi Saksholm" userId="c6983b5a-0e88-49b4-849d-cf8086491d4f" providerId="ADAL" clId="{2295BC98-74F2-4F8E-8054-52B3C5E9BE66}" dt="2026-02-18T15:52:30.627" v="211" actId="478"/>
          <ac:picMkLst>
            <pc:docMk/>
            <pc:sldMk cId="1360945329" sldId="261"/>
            <ac:picMk id="1026" creationId="{AC8CE894-90C0-47A4-9FA3-F5879ED557B9}"/>
          </ac:picMkLst>
        </pc:picChg>
      </pc:sldChg>
      <pc:sldChg chg="modSp mod">
        <pc:chgData name="Helmi Saksholm" userId="c6983b5a-0e88-49b4-849d-cf8086491d4f" providerId="ADAL" clId="{2295BC98-74F2-4F8E-8054-52B3C5E9BE66}" dt="2026-02-18T16:07:39.272" v="1008" actId="20577"/>
        <pc:sldMkLst>
          <pc:docMk/>
          <pc:sldMk cId="1242416210" sldId="262"/>
        </pc:sldMkLst>
        <pc:spChg chg="mod">
          <ac:chgData name="Helmi Saksholm" userId="c6983b5a-0e88-49b4-849d-cf8086491d4f" providerId="ADAL" clId="{2295BC98-74F2-4F8E-8054-52B3C5E9BE66}" dt="2026-02-18T16:07:39.272" v="1008" actId="20577"/>
          <ac:spMkLst>
            <pc:docMk/>
            <pc:sldMk cId="1242416210" sldId="262"/>
            <ac:spMk id="2" creationId="{FC1ABB0E-E231-510C-C37E-F947CFB69414}"/>
          </ac:spMkLst>
        </pc:spChg>
      </pc:sldChg>
      <pc:sldChg chg="addSp delSp modSp mod">
        <pc:chgData name="Helmi Saksholm" userId="c6983b5a-0e88-49b4-849d-cf8086491d4f" providerId="ADAL" clId="{2295BC98-74F2-4F8E-8054-52B3C5E9BE66}" dt="2026-02-18T16:12:23.738" v="1145" actId="27636"/>
        <pc:sldMkLst>
          <pc:docMk/>
          <pc:sldMk cId="300506668" sldId="265"/>
        </pc:sldMkLst>
        <pc:spChg chg="mod">
          <ac:chgData name="Helmi Saksholm" userId="c6983b5a-0e88-49b4-849d-cf8086491d4f" providerId="ADAL" clId="{2295BC98-74F2-4F8E-8054-52B3C5E9BE66}" dt="2026-02-18T16:12:23.738" v="1145" actId="27636"/>
          <ac:spMkLst>
            <pc:docMk/>
            <pc:sldMk cId="300506668" sldId="265"/>
            <ac:spMk id="3" creationId="{BB17C5D0-FD31-DE12-8B5E-B359388CEFF1}"/>
          </ac:spMkLst>
        </pc:spChg>
        <pc:spChg chg="del">
          <ac:chgData name="Helmi Saksholm" userId="c6983b5a-0e88-49b4-849d-cf8086491d4f" providerId="ADAL" clId="{2295BC98-74F2-4F8E-8054-52B3C5E9BE66}" dt="2026-02-18T16:07:48.590" v="1009" actId="478"/>
          <ac:spMkLst>
            <pc:docMk/>
            <pc:sldMk cId="300506668" sldId="265"/>
            <ac:spMk id="5" creationId="{2004A12B-4388-A516-6518-10E92DF8CE9C}"/>
          </ac:spMkLst>
        </pc:spChg>
        <pc:spChg chg="add del mod">
          <ac:chgData name="Helmi Saksholm" userId="c6983b5a-0e88-49b4-849d-cf8086491d4f" providerId="ADAL" clId="{2295BC98-74F2-4F8E-8054-52B3C5E9BE66}" dt="2026-02-18T16:07:56.739" v="1010" actId="478"/>
          <ac:spMkLst>
            <pc:docMk/>
            <pc:sldMk cId="300506668" sldId="265"/>
            <ac:spMk id="8" creationId="{82CD54D8-84CB-4756-9EDB-D93A8479A71B}"/>
          </ac:spMkLst>
        </pc:spChg>
        <pc:spChg chg="add del mod">
          <ac:chgData name="Helmi Saksholm" userId="c6983b5a-0e88-49b4-849d-cf8086491d4f" providerId="ADAL" clId="{2295BC98-74F2-4F8E-8054-52B3C5E9BE66}" dt="2026-02-18T16:12:20.808" v="1143" actId="478"/>
          <ac:spMkLst>
            <pc:docMk/>
            <pc:sldMk cId="300506668" sldId="265"/>
            <ac:spMk id="11" creationId="{1DB3D00B-F0D2-455B-B5C9-C175AC595BAC}"/>
          </ac:spMkLst>
        </pc:spChg>
        <pc:spChg chg="add mod">
          <ac:chgData name="Helmi Saksholm" userId="c6983b5a-0e88-49b4-849d-cf8086491d4f" providerId="ADAL" clId="{2295BC98-74F2-4F8E-8054-52B3C5E9BE66}" dt="2026-02-18T16:12:20.808" v="1143" actId="478"/>
          <ac:spMkLst>
            <pc:docMk/>
            <pc:sldMk cId="300506668" sldId="265"/>
            <ac:spMk id="13" creationId="{D4D45124-572D-470E-85B9-F3C24414DF1F}"/>
          </ac:spMkLst>
        </pc:spChg>
        <pc:picChg chg="del">
          <ac:chgData name="Helmi Saksholm" userId="c6983b5a-0e88-49b4-849d-cf8086491d4f" providerId="ADAL" clId="{2295BC98-74F2-4F8E-8054-52B3C5E9BE66}" dt="2026-02-18T16:09:20.616" v="1016" actId="478"/>
          <ac:picMkLst>
            <pc:docMk/>
            <pc:sldMk cId="300506668" sldId="265"/>
            <ac:picMk id="7" creationId="{7934696D-2500-625D-1D1B-D46974DF5447}"/>
          </ac:picMkLst>
        </pc:picChg>
        <pc:picChg chg="add del mod">
          <ac:chgData name="Helmi Saksholm" userId="c6983b5a-0e88-49b4-849d-cf8086491d4f" providerId="ADAL" clId="{2295BC98-74F2-4F8E-8054-52B3C5E9BE66}" dt="2026-02-18T16:12:18.564" v="1142" actId="478"/>
          <ac:picMkLst>
            <pc:docMk/>
            <pc:sldMk cId="300506668" sldId="265"/>
            <ac:picMk id="10" creationId="{4383DA6F-114A-447F-9020-A02E8C28A153}"/>
          </ac:picMkLst>
        </pc:picChg>
      </pc:sldChg>
      <pc:sldChg chg="modSp add mod">
        <pc:chgData name="Helmi Saksholm" userId="c6983b5a-0e88-49b4-849d-cf8086491d4f" providerId="ADAL" clId="{2295BC98-74F2-4F8E-8054-52B3C5E9BE66}" dt="2026-02-18T16:10:38.568" v="1088" actId="20577"/>
        <pc:sldMkLst>
          <pc:docMk/>
          <pc:sldMk cId="2479972297" sldId="269"/>
        </pc:sldMkLst>
        <pc:spChg chg="mod">
          <ac:chgData name="Helmi Saksholm" userId="c6983b5a-0e88-49b4-849d-cf8086491d4f" providerId="ADAL" clId="{2295BC98-74F2-4F8E-8054-52B3C5E9BE66}" dt="2026-02-18T16:10:38.568" v="1088" actId="20577"/>
          <ac:spMkLst>
            <pc:docMk/>
            <pc:sldMk cId="2479972297" sldId="269"/>
            <ac:spMk id="2" creationId="{7F988DDF-2D03-9103-5BC8-EF558C27365A}"/>
          </ac:spMkLst>
        </pc:spChg>
      </pc:sldChg>
      <pc:sldChg chg="modSp add mod">
        <pc:chgData name="Helmi Saksholm" userId="c6983b5a-0e88-49b4-849d-cf8086491d4f" providerId="ADAL" clId="{2295BC98-74F2-4F8E-8054-52B3C5E9BE66}" dt="2026-02-18T15:58:57.895" v="989" actId="20577"/>
        <pc:sldMkLst>
          <pc:docMk/>
          <pc:sldMk cId="3871831848" sldId="270"/>
        </pc:sldMkLst>
        <pc:spChg chg="mod">
          <ac:chgData name="Helmi Saksholm" userId="c6983b5a-0e88-49b4-849d-cf8086491d4f" providerId="ADAL" clId="{2295BC98-74F2-4F8E-8054-52B3C5E9BE66}" dt="2026-02-18T15:55:26.212" v="288" actId="20577"/>
          <ac:spMkLst>
            <pc:docMk/>
            <pc:sldMk cId="3871831848" sldId="270"/>
            <ac:spMk id="2" creationId="{2F93CEF4-850B-6E36-E4C3-7BDF113D06F4}"/>
          </ac:spMkLst>
        </pc:spChg>
        <pc:spChg chg="mod">
          <ac:chgData name="Helmi Saksholm" userId="c6983b5a-0e88-49b4-849d-cf8086491d4f" providerId="ADAL" clId="{2295BC98-74F2-4F8E-8054-52B3C5E9BE66}" dt="2026-02-18T15:58:57.895" v="989" actId="20577"/>
          <ac:spMkLst>
            <pc:docMk/>
            <pc:sldMk cId="3871831848" sldId="270"/>
            <ac:spMk id="3" creationId="{D09322D3-AFB6-26B2-61CD-10FF43645911}"/>
          </ac:spMkLst>
        </pc:spChg>
      </pc:sldChg>
      <pc:sldChg chg="addSp delSp modSp add mod modClrScheme chgLayout">
        <pc:chgData name="Helmi Saksholm" userId="c6983b5a-0e88-49b4-849d-cf8086491d4f" providerId="ADAL" clId="{2295BC98-74F2-4F8E-8054-52B3C5E9BE66}" dt="2026-02-24T17:34:01.137" v="1153" actId="403"/>
        <pc:sldMkLst>
          <pc:docMk/>
          <pc:sldMk cId="3811289559" sldId="271"/>
        </pc:sldMkLst>
        <pc:spChg chg="mod">
          <ac:chgData name="Helmi Saksholm" userId="c6983b5a-0e88-49b4-849d-cf8086491d4f" providerId="ADAL" clId="{2295BC98-74F2-4F8E-8054-52B3C5E9BE66}" dt="2026-02-18T16:01:16.386" v="1007" actId="26606"/>
          <ac:spMkLst>
            <pc:docMk/>
            <pc:sldMk cId="3811289559" sldId="271"/>
            <ac:spMk id="2" creationId="{5AA39E33-0066-3643-319A-6DD6E7EEFD3B}"/>
          </ac:spMkLst>
        </pc:spChg>
        <pc:spChg chg="mod">
          <ac:chgData name="Helmi Saksholm" userId="c6983b5a-0e88-49b4-849d-cf8086491d4f" providerId="ADAL" clId="{2295BC98-74F2-4F8E-8054-52B3C5E9BE66}" dt="2026-02-24T17:34:01.137" v="1153" actId="403"/>
          <ac:spMkLst>
            <pc:docMk/>
            <pc:sldMk cId="3811289559" sldId="271"/>
            <ac:spMk id="4" creationId="{AB545CED-358E-558D-663A-08FF7B716081}"/>
          </ac:spMkLst>
        </pc:spChg>
        <pc:spChg chg="mod ord">
          <ac:chgData name="Helmi Saksholm" userId="c6983b5a-0e88-49b4-849d-cf8086491d4f" providerId="ADAL" clId="{2295BC98-74F2-4F8E-8054-52B3C5E9BE66}" dt="2026-02-18T16:01:16.386" v="1007" actId="26606"/>
          <ac:spMkLst>
            <pc:docMk/>
            <pc:sldMk cId="3811289559" sldId="271"/>
            <ac:spMk id="7" creationId="{656AE045-AED4-F6DC-DF68-864EA0A351EF}"/>
          </ac:spMkLst>
        </pc:spChg>
        <pc:spChg chg="add mod">
          <ac:chgData name="Helmi Saksholm" userId="c6983b5a-0e88-49b4-849d-cf8086491d4f" providerId="ADAL" clId="{2295BC98-74F2-4F8E-8054-52B3C5E9BE66}" dt="2026-02-24T17:33:46.446" v="1149" actId="20577"/>
          <ac:spMkLst>
            <pc:docMk/>
            <pc:sldMk cId="3811289559" sldId="271"/>
            <ac:spMk id="8" creationId="{F12B6973-3AE9-4B68-BD98-7560BBEDFECA}"/>
          </ac:spMkLst>
        </pc:spChg>
        <pc:spChg chg="add del mod">
          <ac:chgData name="Helmi Saksholm" userId="c6983b5a-0e88-49b4-849d-cf8086491d4f" providerId="ADAL" clId="{2295BC98-74F2-4F8E-8054-52B3C5E9BE66}" dt="2026-02-24T17:33:48.408" v="1150" actId="478"/>
          <ac:spMkLst>
            <pc:docMk/>
            <pc:sldMk cId="3811289559" sldId="271"/>
            <ac:spMk id="10" creationId="{700829F6-2C75-46C6-B5F8-E18124C7D603}"/>
          </ac:spMkLst>
        </pc:spChg>
        <pc:spChg chg="del">
          <ac:chgData name="Helmi Saksholm" userId="c6983b5a-0e88-49b4-849d-cf8086491d4f" providerId="ADAL" clId="{2295BC98-74F2-4F8E-8054-52B3C5E9BE66}" dt="2026-02-18T15:59:31.318" v="1005" actId="478"/>
          <ac:spMkLst>
            <pc:docMk/>
            <pc:sldMk cId="3811289559" sldId="271"/>
            <ac:spMk id="17" creationId="{2D49B373-6AA5-4B77-8300-0D37D2EF8721}"/>
          </ac:spMkLst>
        </pc:spChg>
        <pc:picChg chg="add del mod">
          <ac:chgData name="Helmi Saksholm" userId="c6983b5a-0e88-49b4-849d-cf8086491d4f" providerId="ADAL" clId="{2295BC98-74F2-4F8E-8054-52B3C5E9BE66}" dt="2026-02-24T17:33:44.142" v="1148" actId="478"/>
          <ac:picMkLst>
            <pc:docMk/>
            <pc:sldMk cId="3811289559" sldId="271"/>
            <ac:picMk id="9" creationId="{85417944-C4ED-41DC-9C68-337185EA5015}"/>
          </ac:picMkLst>
        </pc:picChg>
        <pc:picChg chg="add del mod">
          <ac:chgData name="Helmi Saksholm" userId="c6983b5a-0e88-49b4-849d-cf8086491d4f" providerId="ADAL" clId="{2295BC98-74F2-4F8E-8054-52B3C5E9BE66}" dt="2026-02-18T16:11:30.400" v="1134" actId="478"/>
          <ac:picMkLst>
            <pc:docMk/>
            <pc:sldMk cId="3811289559" sldId="271"/>
            <ac:picMk id="2050" creationId="{7D60FC34-4BF0-4658-B907-59873678A05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267B4-9ADB-B94F-8DDD-66899AAEEBB3}" type="datetimeFigureOut">
              <a:rPr lang="fi-FI" smtClean="0"/>
              <a:t>24.2.2026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EEF10-ADEB-2D4D-ABE0-54582FE958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114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Kuva 18" descr="Kuva, joka sisältää kohteen animaatio&#10;&#10;Tekoälyllä luotu sisältö voi olla virheellistä.">
            <a:extLst>
              <a:ext uri="{FF2B5EF4-FFF2-40B4-BE49-F238E27FC236}">
                <a16:creationId xmlns:a16="http://schemas.microsoft.com/office/drawing/2014/main" id="{CC66C7D7-0E88-7F43-C88C-B02EA5855E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20A04E2-C7F0-5790-25DF-09915F666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2373" y="2079834"/>
            <a:ext cx="5970105" cy="2052776"/>
          </a:xfrm>
        </p:spPr>
        <p:txBody>
          <a:bodyPr anchor="b"/>
          <a:lstStyle>
            <a:lvl1pPr algn="l">
              <a:defRPr sz="4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3" name="Kuva 2" descr="Kuva, joka sisältää kohteen Fontti, teksti, Grafiikka, kuvakaappaus&#10;&#10;Tekoälyllä luotu sisältö voi olla virheellistä.">
            <a:extLst>
              <a:ext uri="{FF2B5EF4-FFF2-40B4-BE49-F238E27FC236}">
                <a16:creationId xmlns:a16="http://schemas.microsoft.com/office/drawing/2014/main" id="{F7ADBB13-2865-D43B-2600-07A4591602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24091"/>
          <a:stretch>
            <a:fillRect/>
          </a:stretch>
        </p:blipFill>
        <p:spPr>
          <a:xfrm>
            <a:off x="3422373" y="4126791"/>
            <a:ext cx="3393456" cy="1143000"/>
          </a:xfrm>
          <a:prstGeom prst="rect">
            <a:avLst/>
          </a:prstGeom>
        </p:spPr>
      </p:pic>
      <p:pic>
        <p:nvPicPr>
          <p:cNvPr id="12" name="Kuva 11" descr="Kuva, joka sisältää kohteen Grafiikka, graafinen suunnittelu, Fontti, ympyrä&#10;&#10;Tekoälyllä luotu sisältö voi olla virheellistä.">
            <a:extLst>
              <a:ext uri="{FF2B5EF4-FFF2-40B4-BE49-F238E27FC236}">
                <a16:creationId xmlns:a16="http://schemas.microsoft.com/office/drawing/2014/main" id="{09D65B07-9003-7C95-0C3D-6177043CD0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23791" y="432822"/>
            <a:ext cx="981481" cy="909665"/>
          </a:xfrm>
          <a:prstGeom prst="rect">
            <a:avLst/>
          </a:prstGeom>
        </p:spPr>
      </p:pic>
      <p:pic>
        <p:nvPicPr>
          <p:cNvPr id="15" name="Kuva 14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B025EE79-AF1F-AAB8-5B17-2D9397ABA83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886967" y="4675215"/>
            <a:ext cx="2082800" cy="2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830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E9F6A5-968A-0B82-BC2F-6591FE45F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4140"/>
            <a:ext cx="10515600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15AD7E-FEEE-2AEC-CE5B-E782FE7B5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544639"/>
            <a:ext cx="7258395" cy="3379421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AC8B6B-C485-1779-9828-FBD08E705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BA3F688-284F-DC50-C5F1-1DC437F13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59516" y="2544639"/>
            <a:ext cx="2994283" cy="1661601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9" name="Kuva 8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BC355E74-2329-297D-DD9C-AB1582B065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10" name="Kuva 9" descr="Kuva, joka sisältää kohteen Fontti, Grafiikka, teksti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87563612-3E2E-91EF-6B87-A9258290D46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28999" y="6237368"/>
            <a:ext cx="1647497" cy="20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09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sumennus&#10;&#10;Tekoälyllä luotu sisältö voi olla virheellistä.">
            <a:extLst>
              <a:ext uri="{FF2B5EF4-FFF2-40B4-BE49-F238E27FC236}">
                <a16:creationId xmlns:a16="http://schemas.microsoft.com/office/drawing/2014/main" id="{7BB3CF77-A06F-1E99-FE43-79192C7A0B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12192000" cy="5870308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E039516-0A43-33DA-F121-18AECEB728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9"/>
            <a:ext cx="10515600" cy="21198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fi-FI" dirty="0"/>
              <a:t>Muokkaa välilehden otsikkoa.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4597F1-E247-6E28-6ADC-DFE849A54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3" name="Kuva 2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719D5219-1AF6-47F5-B3E3-5994EB0844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4" name="Kuva 3" descr="Kuva, joka sisältää kohteen Fontti, Grafiikka, teksti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345871DC-B067-967D-BA45-FE41FF7EE33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428999" y="6237368"/>
            <a:ext cx="1647497" cy="20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49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78B78D-B98D-0EE2-8C71-503F0C94D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5237"/>
            <a:ext cx="10515600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4DB1AE-2C74-3918-C261-CF9AEEECF0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45737"/>
            <a:ext cx="5181600" cy="3354878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AEF35BB-8CF5-67D5-5EAD-4523D408D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45737"/>
            <a:ext cx="5181600" cy="3354878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DE2228-1C5F-557B-AEB6-9DB79621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5" name="Kuva 4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F2C8CE2E-75BF-FEE7-2E72-1D57896691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6" name="Kuva 5" descr="Kuva, joka sisältää kohteen Fontti, Grafiikka, teksti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818ABCC5-FA72-B764-AAE1-AFB1DB678D3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28999" y="6237368"/>
            <a:ext cx="1647497" cy="20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57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2209AC-8954-8DC6-BD9D-AC11DAE4E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E330981-3A85-E6E9-97F8-B1737D19F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F9B8C2-E42D-7E0C-F592-826A3E74C2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313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5A884CD-7012-BD09-EB19-56605B1B8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 i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F7BF21E-A229-A42B-DA0D-6FCF70E75B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313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68BE514-30FD-DF0A-4AAA-2BE7FCFC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7" name="Kuva 6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A61B08C1-EF97-22C6-FBFC-D033D13E12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8" name="Kuva 7" descr="Kuva, joka sisältää kohteen Fontti, Grafiikka, teksti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2B561882-2E63-2756-DF60-FF66E396F6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28999" y="6237368"/>
            <a:ext cx="1647497" cy="20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30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7A6919-85FD-E5EA-F6EF-539419B65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4CDE0F5-228E-0842-FC1E-026F6AE52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6" name="Kuva 5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4032AB17-8507-4271-AABF-E53CE01F45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7" name="Kuva 6" descr="Kuva, joka sisältää kohteen Fontti, Grafiikka, teksti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FFF88EA8-DB25-97C6-1B00-27B35B7C09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28999" y="6237368"/>
            <a:ext cx="1647497" cy="20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52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Fontti, teksti, Grafiikka, kuvakaappaus&#10;&#10;Tekoälyllä luotu sisältö voi olla virheellistä.">
            <a:extLst>
              <a:ext uri="{FF2B5EF4-FFF2-40B4-BE49-F238E27FC236}">
                <a16:creationId xmlns:a16="http://schemas.microsoft.com/office/drawing/2014/main" id="{D477D29A-F679-2E9D-842E-64B871AC6C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3498"/>
          <a:stretch>
            <a:fillRect/>
          </a:stretch>
        </p:blipFill>
        <p:spPr>
          <a:xfrm>
            <a:off x="2481218" y="2715489"/>
            <a:ext cx="6767745" cy="1671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746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D03FA10-65AF-6642-CCBF-3C70E4884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A5C08AE-1E47-FCBB-5E90-A6018D5AF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08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FC0471-D1C0-A5A4-A614-50D1C93547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71200" y="365125"/>
            <a:ext cx="939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fld id="{B05B39EE-992B-1B42-906E-CF1BC3B356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 descr="Kuva, joka sisältää kohteen Grafiikka, Fontti, graafinen suunnittelu, typografia&#10;&#10;Tekoälyllä luotu sisältö voi olla virheellistä.">
            <a:extLst>
              <a:ext uri="{FF2B5EF4-FFF2-40B4-BE49-F238E27FC236}">
                <a16:creationId xmlns:a16="http://schemas.microsoft.com/office/drawing/2014/main" id="{85602FE9-A712-53E3-16C4-36456602E56C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733448" y="6151778"/>
            <a:ext cx="1843914" cy="385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21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A0C463"/>
        </a:buClr>
        <a:buFont typeface="Arial" panose="020B0604020202020204" pitchFamily="34" charset="0"/>
        <a:buChar char="•"/>
        <a:defRPr sz="28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24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20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18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18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1ABB0E-E231-510C-C37E-F947CFB694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6. Rauhanneuvottelu pareittain</a:t>
            </a:r>
          </a:p>
        </p:txBody>
      </p:sp>
    </p:spTree>
    <p:extLst>
      <p:ext uri="{BB962C8B-B14F-4D97-AF65-F5344CB8AC3E}">
        <p14:creationId xmlns:p14="http://schemas.microsoft.com/office/powerpoint/2010/main" val="1242416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988DDF-2D03-9103-5BC8-EF558C273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 III: Rauhanneuvottelu rauhanvälittäjän kanssa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B9BACF0D-9CDF-F8D3-2831-8357D87B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9972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93CEF4-850B-6E36-E4C3-7BDF113D0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Vaihe A. Rauhanneuvottelu rauhanvälittäjän kanssa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9322D3-AFB6-26B2-61CD-10FF43645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45737"/>
            <a:ext cx="10033000" cy="3354878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Etsikää toinen pari ja muodostakaa neljän hengen ryhmä</a:t>
            </a:r>
          </a:p>
          <a:p>
            <a:r>
              <a:rPr lang="fi-FI" dirty="0"/>
              <a:t>Valitkaa toinen pari ensin </a:t>
            </a:r>
            <a:r>
              <a:rPr lang="fi-FI" b="1" dirty="0"/>
              <a:t>rauhanvälittäjiksi</a:t>
            </a:r>
            <a:r>
              <a:rPr lang="fi-FI" dirty="0"/>
              <a:t>. Heidän tehtävänsä on auttaa toista paria ratkomaan aiemmin saamansa kiista parhaalla mahdollisella tavalla ja varmistamaan, että molempien osapuolten näkökulma tulee kuulluksi. </a:t>
            </a:r>
          </a:p>
          <a:p>
            <a:r>
              <a:rPr lang="fi-FI" dirty="0"/>
              <a:t>Voitte halutessanne vaihtaa kiistan aiheen jatkoskenaarioon. </a:t>
            </a:r>
          </a:p>
          <a:p>
            <a:r>
              <a:rPr lang="fi-FI" dirty="0"/>
              <a:t>Jatkakaa kiistan sopimista rauhanvälittäjien kanssa ja </a:t>
            </a:r>
            <a:r>
              <a:rPr lang="fi-FI" b="1" dirty="0"/>
              <a:t>kirjatkaa paras mahdollinen keksitty ratkaisu ylös. </a:t>
            </a:r>
          </a:p>
          <a:p>
            <a:r>
              <a:rPr lang="fi-FI" dirty="0"/>
              <a:t>Vaihtakaa rooleja puolivälissä niin, että toisesta parista tulee rauhanvälittäjiä ja toinen pari on konfliktien osapuolia. </a:t>
            </a:r>
          </a:p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DBFE513-39E7-842A-9AF8-B38F0375E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1831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A39E33-0066-3643-319A-6DD6E7EEF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52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i-FI" dirty="0"/>
              <a:t>Vaihe B. Purkaminen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B545CED-358E-558D-663A-08FF7B7160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4630" y="2431695"/>
            <a:ext cx="10364479" cy="3354878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Miltä tuntui olla osana konfliktia ja koettaa etsiä ratkaisuja?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Muistuiko harjoitusta tehdessä mieleen jokin omassa elämässä ollut riita tai konflikti? Miten ratkaisit sen?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Millaisia ratkaisuja löytyi? Mikä vaikutti ratkaisun syntymiseen?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Millaisia rooleja otitte?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Helpottiko välittäjän mukana olo ratkaisun löytymistä? Jos ei, mikä auttoi?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Miten neuvottelutaitoja voisi käyttää omassa arjessa?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56AE045-AED4-F6DC-DF68-864EA0A35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1200" y="365125"/>
            <a:ext cx="939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9B1186B-072D-6149-B4A5-B9C46365F353}" type="slidenum">
              <a:rPr lang="fi-FI" smtClean="0"/>
              <a:pPr>
                <a:spcAft>
                  <a:spcPts val="600"/>
                </a:spcAft>
              </a:pPr>
              <a:t>12</a:t>
            </a:fld>
            <a:endParaRPr lang="fi-FI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12B6973-3AE9-4B68-BD98-7560BBEDFECA}"/>
              </a:ext>
            </a:extLst>
          </p:cNvPr>
          <p:cNvSpPr txBox="1">
            <a:spLocks/>
          </p:cNvSpPr>
          <p:nvPr/>
        </p:nvSpPr>
        <p:spPr>
          <a:xfrm>
            <a:off x="8359516" y="2544639"/>
            <a:ext cx="2994283" cy="1661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4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0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1289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5639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E86485-B3D7-655D-A125-9676E02F8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Harjoituksen kulku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17C5D0-FD31-DE12-8B5E-B359388CE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latin typeface="Aptos Light" panose="020B0004020202020204"/>
              </a:rPr>
              <a:t>Osa I: Lämmittely</a:t>
            </a:r>
          </a:p>
          <a:p>
            <a:r>
              <a:rPr lang="fi-FI" dirty="0">
                <a:latin typeface="Aptos Light" panose="020B0004020202020204"/>
              </a:rPr>
              <a:t>Osa II: Rauhanneuvottelu pareittain</a:t>
            </a:r>
          </a:p>
          <a:p>
            <a:r>
              <a:rPr lang="fi-FI" dirty="0">
                <a:latin typeface="Aptos Light" panose="020B0004020202020204"/>
              </a:rPr>
              <a:t>Osa III: Rauhanneuvottelu rauhanvälittäjän kanssa 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232C90-F9BB-2B22-6AB1-87EA580D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004A12B-4388-A516-6518-10E92DF8C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46817" y="1932792"/>
            <a:ext cx="2994283" cy="1661601"/>
          </a:xfrm>
        </p:spPr>
        <p:txBody>
          <a:bodyPr>
            <a:normAutofit/>
          </a:bodyPr>
          <a:lstStyle/>
          <a:p>
            <a:r>
              <a:rPr lang="fi-FI" dirty="0"/>
              <a:t>Harjoite tehdään pareittain ja neljän hengen ryhmissä.</a:t>
            </a:r>
          </a:p>
        </p:txBody>
      </p:sp>
      <p:pic>
        <p:nvPicPr>
          <p:cNvPr id="7" name="Kuva 6" descr="Kuva, joka sisältää kohteen sydän, luovuus&#10;&#10;Tekoälyllä luotu sisältö voi olla virheellistä.">
            <a:extLst>
              <a:ext uri="{FF2B5EF4-FFF2-40B4-BE49-F238E27FC236}">
                <a16:creationId xmlns:a16="http://schemas.microsoft.com/office/drawing/2014/main" id="{7934696D-2500-625D-1D1B-D46974DF5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5961" y="3809162"/>
            <a:ext cx="1469371" cy="106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152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E86485-B3D7-655D-A125-9676E02F8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17C5D0-FD31-DE12-8B5E-B359388CE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544639"/>
            <a:ext cx="7455407" cy="337942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Tutustua rauhanneuvottelujen perusteisiin toiminnan kautta.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Tutustua erilaisiin tapoihin ratkaista konflikteja, sekä rauhanvälittäjän rooliin konfliktitilanteissa.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Keksiä luovia ratkaisuja konfliktitilanteisiin. 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232C90-F9BB-2B22-6AB1-87EA580D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4D45124-572D-470E-85B9-F3C24414D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506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988DDF-2D03-9103-5BC8-EF558C273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 I: Lämmittely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B9BACF0D-9CDF-F8D3-2831-8357D87B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6655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93CEF4-850B-6E36-E4C3-7BDF113D0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Pohdi itsekseen tai parin kanssa: </a:t>
            </a:r>
            <a:br>
              <a:rPr lang="fi-FI" dirty="0"/>
            </a:br>
            <a:r>
              <a:rPr lang="fi-FI" dirty="0"/>
              <a:t>Millaisia ajatuksia sitaatit herättävät?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9322D3-AFB6-26B2-61CD-10FF436459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i="1" dirty="0"/>
              <a:t>“Emme voi ratkaista ongelmia ajattelemalla samalla tavalla kuin silloin, kun loimme ne.”  – Albert Einstein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4F9920D-8325-5C46-17BF-B41F23575B8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i="1" dirty="0"/>
              <a:t>”Rauha on tahdon asia. Kaikki konfliktit voidaan ratkaista, eikä ole mitään tekosyitä antaa niiden tulla ikuisiksi.” – Martti Ahtisaari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DBFE513-39E7-842A-9AF8-B38F0375E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4191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E86485-B3D7-655D-A125-9676E02F8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Apukysymyksiä pohdintaan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17C5D0-FD31-DE12-8B5E-B359388CE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Mitä ajattelet, että "ongelman luomisella" tarkoitetaan?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Minkälaisia ominaisuuksia tarvitsemme elämän erikokoisten ongelmien ratkaisemiseen?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Mitä tarkoitetaan, kun sanotaan, että ”rauha on tahdon asia”?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Millaisia mielestäsi ovat ikuiset konfliktit?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232C90-F9BB-2B22-6AB1-87EA580D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6</a:t>
            </a:fld>
            <a:endParaRPr lang="fi-FI" dirty="0"/>
          </a:p>
        </p:txBody>
      </p:sp>
      <p:pic>
        <p:nvPicPr>
          <p:cNvPr id="7" name="Kuva 6" descr="Kuva, joka sisältää kohteen sydän, luovuus&#10;&#10;Tekoälyllä luotu sisältö voi olla virheellistä.">
            <a:extLst>
              <a:ext uri="{FF2B5EF4-FFF2-40B4-BE49-F238E27FC236}">
                <a16:creationId xmlns:a16="http://schemas.microsoft.com/office/drawing/2014/main" id="{7934696D-2500-625D-1D1B-D46974DF5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5961" y="3809162"/>
            <a:ext cx="1469371" cy="1064028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E2CA27B-6CBC-4F8E-9779-F3E8AA579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6773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988DDF-2D03-9103-5BC8-EF558C273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 II: Rauhanneuvottelut pareittain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B9BACF0D-9CDF-F8D3-2831-8357D87B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5820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93CEF4-850B-6E36-E4C3-7BDF113D0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Vaihe A. Rauhanneuvottelut pareittain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9322D3-AFB6-26B2-61CD-10FF43645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45737"/>
            <a:ext cx="10033000" cy="335487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Jakaantukaa pareittain</a:t>
            </a:r>
          </a:p>
          <a:p>
            <a:r>
              <a:rPr lang="fi-FI" dirty="0"/>
              <a:t>Jokainen pari saa yhden kiistatilanteen. Tilanne sisältää kaksi versiota: aloitus- ja jatkoskenaarion. Harjoitus aloitetaan alkuskenaariosta. </a:t>
            </a:r>
          </a:p>
          <a:p>
            <a:r>
              <a:rPr lang="fi-FI" dirty="0"/>
              <a:t>Valitkaa kumpi on henkilö A ja kumpi on B. Kuvitelkaa, että kiista on tapahtunut teille.</a:t>
            </a:r>
          </a:p>
          <a:p>
            <a:r>
              <a:rPr lang="fi-FI" dirty="0"/>
              <a:t>Keksikää mahdollisimman monta erilaista tapaa ratkaista kiista. Listatkaa kaikki keksimänne ratkaisut ylös paperille.</a:t>
            </a:r>
          </a:p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DBFE513-39E7-842A-9AF8-B38F0375E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3100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A39E33-0066-3643-319A-6DD6E7EEF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Vaihe B. Rauhanneuvottelujen ratkaisut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B545CED-358E-558D-663A-08FF7B716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82561"/>
            <a:ext cx="5561012" cy="3431381"/>
          </a:xfrm>
        </p:spPr>
        <p:txBody>
          <a:bodyPr>
            <a:normAutofit fontScale="85000" lnSpcReduction="20000"/>
          </a:bodyPr>
          <a:lstStyle/>
          <a:p>
            <a:r>
              <a:rPr lang="fi-FI" b="1" dirty="0"/>
              <a:t>WIN-WIN </a:t>
            </a:r>
            <a:r>
              <a:rPr lang="fi-FI" dirty="0"/>
              <a:t>molemmat voittavat ja tehdään sovinto</a:t>
            </a:r>
          </a:p>
          <a:p>
            <a:r>
              <a:rPr lang="fi-FI" b="1" dirty="0"/>
              <a:t>WIN-LOSE / LOSE-WIN </a:t>
            </a:r>
            <a:r>
              <a:rPr lang="fi-FI" dirty="0"/>
              <a:t>toinen osapuoli häviää tai menettää enemmän kuin toinen</a:t>
            </a:r>
          </a:p>
          <a:p>
            <a:r>
              <a:rPr lang="fi-FI" b="1" dirty="0"/>
              <a:t>LOSE-LOSE</a:t>
            </a:r>
            <a:r>
              <a:rPr lang="fi-FI" dirty="0"/>
              <a:t> molemmat osapuolet häviävät </a:t>
            </a:r>
          </a:p>
          <a:p>
            <a:r>
              <a:rPr lang="fi-FI" b="1" dirty="0"/>
              <a:t>KOMPROMISSI</a:t>
            </a:r>
            <a:r>
              <a:rPr lang="fi-FI" dirty="0"/>
              <a:t> molemmat osapuolet tulevat vastaan vaatimuksistaan</a:t>
            </a:r>
          </a:p>
          <a:p>
            <a:r>
              <a:rPr lang="fi-FI" b="1" dirty="0"/>
              <a:t>VETÄYTYMINEN</a:t>
            </a:r>
            <a:r>
              <a:rPr lang="fi-FI" dirty="0"/>
              <a:t> toinen tai molemmat osapuolet lähtevät tilanteesta kokonaan</a:t>
            </a:r>
          </a:p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56AE045-AED4-F6DC-DF68-864EA0A35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17" name="Tekstin paikkamerkki 4">
            <a:extLst>
              <a:ext uri="{FF2B5EF4-FFF2-40B4-BE49-F238E27FC236}">
                <a16:creationId xmlns:a16="http://schemas.microsoft.com/office/drawing/2014/main" id="{2D49B373-6AA5-4B77-8300-0D37D2EF8721}"/>
              </a:ext>
            </a:extLst>
          </p:cNvPr>
          <p:cNvSpPr txBox="1">
            <a:spLocks/>
          </p:cNvSpPr>
          <p:nvPr/>
        </p:nvSpPr>
        <p:spPr>
          <a:xfrm>
            <a:off x="6720840" y="3239583"/>
            <a:ext cx="5026152" cy="1661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4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0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2000" dirty="0">
                <a:solidFill>
                  <a:schemeClr val="accent1"/>
                </a:solidFill>
              </a:rPr>
              <a:t>Millaisia ratkaisuja keksitte riitoihin?</a:t>
            </a:r>
          </a:p>
          <a:p>
            <a:pPr marL="0" indent="0">
              <a:buNone/>
            </a:pPr>
            <a:r>
              <a:rPr lang="fi-FI" sz="2000" dirty="0">
                <a:solidFill>
                  <a:schemeClr val="accent1"/>
                </a:solidFill>
              </a:rPr>
              <a:t>Mihin kategoriaan ratkaisut voisivat kuulua?</a:t>
            </a:r>
          </a:p>
        </p:txBody>
      </p:sp>
    </p:spTree>
    <p:extLst>
      <p:ext uri="{BB962C8B-B14F-4D97-AF65-F5344CB8AC3E}">
        <p14:creationId xmlns:p14="http://schemas.microsoft.com/office/powerpoint/2010/main" val="1360945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Mukautetut 1">
      <a:dk1>
        <a:srgbClr val="0A0A0A"/>
      </a:dk1>
      <a:lt1>
        <a:srgbClr val="FFFFFF"/>
      </a:lt1>
      <a:dk2>
        <a:srgbClr val="0E2841"/>
      </a:dk2>
      <a:lt2>
        <a:srgbClr val="E8E8E8"/>
      </a:lt2>
      <a:accent1>
        <a:srgbClr val="009874"/>
      </a:accent1>
      <a:accent2>
        <a:srgbClr val="A0C363"/>
      </a:accent2>
      <a:accent3>
        <a:srgbClr val="F297A2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a5dc54-be00-4e5d-9497-f1ae0f904d96" xsi:nil="true"/>
    <lcf76f155ced4ddcb4097134ff3c332f xmlns="b990b8f5-c672-49d6-9e30-83028a1545e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6B1F34927003408DE01A91E1962AAC" ma:contentTypeVersion="17" ma:contentTypeDescription="Create a new document." ma:contentTypeScope="" ma:versionID="ddd2dbf70d70439c3787e5a9d01e9048">
  <xsd:schema xmlns:xsd="http://www.w3.org/2001/XMLSchema" xmlns:xs="http://www.w3.org/2001/XMLSchema" xmlns:p="http://schemas.microsoft.com/office/2006/metadata/properties" xmlns:ns2="b990b8f5-c672-49d6-9e30-83028a1545e5" xmlns:ns3="c7a5dc54-be00-4e5d-9497-f1ae0f904d96" targetNamespace="http://schemas.microsoft.com/office/2006/metadata/properties" ma:root="true" ma:fieldsID="1b33c23153aeab6cc8d126a1fbd87ef2" ns2:_="" ns3:_="">
    <xsd:import namespace="b990b8f5-c672-49d6-9e30-83028a1545e5"/>
    <xsd:import namespace="c7a5dc54-be00-4e5d-9497-f1ae0f904d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90b8f5-c672-49d6-9e30-83028a1545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b1c7862-3d52-44c0-8c69-b47b0b2388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5dc54-be00-4e5d-9497-f1ae0f904d9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f8d81104-79cb-42c4-b3ae-e0d87f770ed1}" ma:internalName="TaxCatchAll" ma:showField="CatchAllData" ma:web="c7a5dc54-be00-4e5d-9497-f1ae0f904d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96D3FC-DF32-42C8-8D6C-ACC30B4CB2B3}">
  <ds:schemaRefs>
    <ds:schemaRef ds:uri="http://schemas.microsoft.com/office/2006/documentManagement/types"/>
    <ds:schemaRef ds:uri="904b2d81-a2d8-48aa-9946-82ab802dfaee"/>
    <ds:schemaRef ds:uri="http://schemas.microsoft.com/office/infopath/2007/PartnerControls"/>
    <ds:schemaRef ds:uri="http://purl.org/dc/elements/1.1/"/>
    <ds:schemaRef ds:uri="http://schemas.microsoft.com/office/2006/metadata/properties"/>
    <ds:schemaRef ds:uri="5dd69848-5dcd-4f69-a85e-e97eb4bae7c7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  <ds:schemaRef ds:uri="c7a5dc54-be00-4e5d-9497-f1ae0f904d96"/>
    <ds:schemaRef ds:uri="b990b8f5-c672-49d6-9e30-83028a1545e5"/>
  </ds:schemaRefs>
</ds:datastoreItem>
</file>

<file path=customXml/itemProps2.xml><?xml version="1.0" encoding="utf-8"?>
<ds:datastoreItem xmlns:ds="http://schemas.openxmlformats.org/officeDocument/2006/customXml" ds:itemID="{CF2A957D-BA84-4DAF-A8C0-197D8E2262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18AD7A-F68B-41BC-856E-87F5E8B195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90b8f5-c672-49d6-9e30-83028a1545e5"/>
    <ds:schemaRef ds:uri="c7a5dc54-be00-4e5d-9497-f1ae0f904d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423</Words>
  <Application>Microsoft Office PowerPoint</Application>
  <PresentationFormat>Widescreen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Light</vt:lpstr>
      <vt:lpstr>Arial</vt:lpstr>
      <vt:lpstr>Office-teema</vt:lpstr>
      <vt:lpstr>6. Rauhanneuvottelu pareittain</vt:lpstr>
      <vt:lpstr>Harjoituksen kulku</vt:lpstr>
      <vt:lpstr>Tavoitteet</vt:lpstr>
      <vt:lpstr>Osa I: Lämmittely</vt:lpstr>
      <vt:lpstr>Pohdi itsekseen tai parin kanssa:  Millaisia ajatuksia sitaatit herättävät?</vt:lpstr>
      <vt:lpstr>Apukysymyksiä pohdintaan</vt:lpstr>
      <vt:lpstr>Osa II: Rauhanneuvottelut pareittain</vt:lpstr>
      <vt:lpstr>Vaihe A. Rauhanneuvottelut pareittain</vt:lpstr>
      <vt:lpstr>Vaihe B. Rauhanneuvottelujen ratkaisut</vt:lpstr>
      <vt:lpstr>Osa III: Rauhanneuvottelu rauhanvälittäjän kanssa</vt:lpstr>
      <vt:lpstr>Vaihe A. Rauhanneuvottelu rauhanvälittäjän kanssa</vt:lpstr>
      <vt:lpstr>Vaihe B. Purkaminen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Rauhanneuvottelut pareittain</dc:title>
  <dc:creator>Johanna Hörkkö</dc:creator>
  <cp:lastModifiedBy>Helmi Saksholm</cp:lastModifiedBy>
  <cp:revision>23</cp:revision>
  <dcterms:created xsi:type="dcterms:W3CDTF">2026-01-23T12:10:08Z</dcterms:created>
  <dcterms:modified xsi:type="dcterms:W3CDTF">2026-02-24T17:34:03Z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0x0101006F6B1F34927003408DE01A91E1962AAC</vt:lpwstr>
  </property>
  <property fmtid="{D5CDD505-2E9C-101B-9397-08002B2CF9AE}" pid="3" name="MediaServiceImageTags">
    <vt:lpwstr/>
  </property>
</Properties>
</file>