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6"/>
  </p:notesMasterIdLst>
  <p:sldIdLst>
    <p:sldId id="262" r:id="rId5"/>
    <p:sldId id="398" r:id="rId6"/>
    <p:sldId id="258" r:id="rId7"/>
    <p:sldId id="266" r:id="rId8"/>
    <p:sldId id="267" r:id="rId9"/>
    <p:sldId id="268" r:id="rId10"/>
    <p:sldId id="265" r:id="rId11"/>
    <p:sldId id="269" r:id="rId12"/>
    <p:sldId id="270" r:id="rId13"/>
    <p:sldId id="387" r:id="rId14"/>
    <p:sldId id="388" r:id="rId15"/>
    <p:sldId id="389" r:id="rId16"/>
    <p:sldId id="391" r:id="rId17"/>
    <p:sldId id="392" r:id="rId18"/>
    <p:sldId id="393" r:id="rId19"/>
    <p:sldId id="394" r:id="rId20"/>
    <p:sldId id="390" r:id="rId21"/>
    <p:sldId id="395" r:id="rId22"/>
    <p:sldId id="396" r:id="rId23"/>
    <p:sldId id="397" r:id="rId24"/>
    <p:sldId id="263" r:id="rId2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2FB9CE-2516-4AE7-AC98-E7AB6B699317}" v="489" dt="2026-02-25T09:36:25.012"/>
    <p1510:client id="{BED26508-EAB2-4218-AD5C-48EE2B6C93C4}" v="1" dt="2026-02-25T13:16:18.876"/>
    <p1510:client id="{D74B7BF9-B7F8-4191-A362-61E60047ABFD}" v="283" dt="2026-02-25T13:08:07.9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66"/>
    <p:restoredTop sz="94633"/>
  </p:normalViewPr>
  <p:slideViewPr>
    <p:cSldViewPr snapToGrid="0">
      <p:cViewPr varScale="1">
        <p:scale>
          <a:sx n="120" d="100"/>
          <a:sy n="120"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mi Saksholm" userId="S::helmi.saksholm@kirkonulkomaanapu.fi::c6983b5a-0e88-49b4-849d-cf8086491d4f" providerId="AD" clId="Web-{D74B7BF9-B7F8-4191-A362-61E60047ABFD}"/>
    <pc:docChg chg="addSld modSld">
      <pc:chgData name="Helmi Saksholm" userId="S::helmi.saksholm@kirkonulkomaanapu.fi::c6983b5a-0e88-49b4-849d-cf8086491d4f" providerId="AD" clId="Web-{D74B7BF9-B7F8-4191-A362-61E60047ABFD}" dt="2026-02-25T13:08:07.930" v="282" actId="20577"/>
      <pc:docMkLst>
        <pc:docMk/>
      </pc:docMkLst>
      <pc:sldChg chg="modSp">
        <pc:chgData name="Helmi Saksholm" userId="S::helmi.saksholm@kirkonulkomaanapu.fi::c6983b5a-0e88-49b4-849d-cf8086491d4f" providerId="AD" clId="Web-{D74B7BF9-B7F8-4191-A362-61E60047ABFD}" dt="2026-02-25T13:00:13.121" v="1" actId="20577"/>
        <pc:sldMkLst>
          <pc:docMk/>
          <pc:sldMk cId="1501055183" sldId="390"/>
        </pc:sldMkLst>
        <pc:spChg chg="mod">
          <ac:chgData name="Helmi Saksholm" userId="S::helmi.saksholm@kirkonulkomaanapu.fi::c6983b5a-0e88-49b4-849d-cf8086491d4f" providerId="AD" clId="Web-{D74B7BF9-B7F8-4191-A362-61E60047ABFD}" dt="2026-02-25T13:00:13.121" v="1" actId="20577"/>
          <ac:spMkLst>
            <pc:docMk/>
            <pc:sldMk cId="1501055183" sldId="390"/>
            <ac:spMk id="2" creationId="{1668047A-3F2F-073E-287D-4D1F182417CA}"/>
          </ac:spMkLst>
        </pc:spChg>
      </pc:sldChg>
      <pc:sldChg chg="addSp delSp modSp add replId">
        <pc:chgData name="Helmi Saksholm" userId="S::helmi.saksholm@kirkonulkomaanapu.fi::c6983b5a-0e88-49b4-849d-cf8086491d4f" providerId="AD" clId="Web-{D74B7BF9-B7F8-4191-A362-61E60047ABFD}" dt="2026-02-25T13:08:07.930" v="282" actId="20577"/>
        <pc:sldMkLst>
          <pc:docMk/>
          <pc:sldMk cId="1384035783" sldId="395"/>
        </pc:sldMkLst>
        <pc:spChg chg="add del mod">
          <ac:chgData name="Helmi Saksholm" userId="S::helmi.saksholm@kirkonulkomaanapu.fi::c6983b5a-0e88-49b4-849d-cf8086491d4f" providerId="AD" clId="Web-{D74B7BF9-B7F8-4191-A362-61E60047ABFD}" dt="2026-02-25T13:02:37.701" v="80"/>
          <ac:spMkLst>
            <pc:docMk/>
            <pc:sldMk cId="1384035783" sldId="395"/>
            <ac:spMk id="4" creationId="{EFD6F62D-3A48-0865-F7A5-8FCF55006398}"/>
          </ac:spMkLst>
        </pc:spChg>
        <pc:spChg chg="mod">
          <ac:chgData name="Helmi Saksholm" userId="S::helmi.saksholm@kirkonulkomaanapu.fi::c6983b5a-0e88-49b4-849d-cf8086491d4f" providerId="AD" clId="Web-{D74B7BF9-B7F8-4191-A362-61E60047ABFD}" dt="2026-02-25T13:01:19.872" v="7" actId="20577"/>
          <ac:spMkLst>
            <pc:docMk/>
            <pc:sldMk cId="1384035783" sldId="395"/>
            <ac:spMk id="5" creationId="{F49A2EF9-DCF3-E6F3-19E0-BE16965C14A7}"/>
          </ac:spMkLst>
        </pc:spChg>
        <pc:spChg chg="mod">
          <ac:chgData name="Helmi Saksholm" userId="S::helmi.saksholm@kirkonulkomaanapu.fi::c6983b5a-0e88-49b4-849d-cf8086491d4f" providerId="AD" clId="Web-{D74B7BF9-B7F8-4191-A362-61E60047ABFD}" dt="2026-02-25T13:08:07.930" v="282" actId="20577"/>
          <ac:spMkLst>
            <pc:docMk/>
            <pc:sldMk cId="1384035783" sldId="395"/>
            <ac:spMk id="8" creationId="{3EE61A99-4C19-45AF-4AB6-BB63239D2622}"/>
          </ac:spMkLst>
        </pc:spChg>
        <pc:spChg chg="del">
          <ac:chgData name="Helmi Saksholm" userId="S::helmi.saksholm@kirkonulkomaanapu.fi::c6983b5a-0e88-49b4-849d-cf8086491d4f" providerId="AD" clId="Web-{D74B7BF9-B7F8-4191-A362-61E60047ABFD}" dt="2026-02-25T13:02:24.747" v="75"/>
          <ac:spMkLst>
            <pc:docMk/>
            <pc:sldMk cId="1384035783" sldId="395"/>
            <ac:spMk id="9" creationId="{CFA13031-E0D5-9853-7C13-A23611661106}"/>
          </ac:spMkLst>
        </pc:spChg>
      </pc:sldChg>
      <pc:sldChg chg="modSp add replId">
        <pc:chgData name="Helmi Saksholm" userId="S::helmi.saksholm@kirkonulkomaanapu.fi::c6983b5a-0e88-49b4-849d-cf8086491d4f" providerId="AD" clId="Web-{D74B7BF9-B7F8-4191-A362-61E60047ABFD}" dt="2026-02-25T13:06:15.484" v="254" actId="20577"/>
        <pc:sldMkLst>
          <pc:docMk/>
          <pc:sldMk cId="1618696353" sldId="396"/>
        </pc:sldMkLst>
        <pc:spChg chg="mod">
          <ac:chgData name="Helmi Saksholm" userId="S::helmi.saksholm@kirkonulkomaanapu.fi::c6983b5a-0e88-49b4-849d-cf8086491d4f" providerId="AD" clId="Web-{D74B7BF9-B7F8-4191-A362-61E60047ABFD}" dt="2026-02-25T13:06:15.484" v="254" actId="20577"/>
          <ac:spMkLst>
            <pc:docMk/>
            <pc:sldMk cId="1618696353" sldId="396"/>
            <ac:spMk id="5" creationId="{9C46123C-927C-ED96-FB7D-D6EAF1550E28}"/>
          </ac:spMkLst>
        </pc:spChg>
        <pc:spChg chg="mod">
          <ac:chgData name="Helmi Saksholm" userId="S::helmi.saksholm@kirkonulkomaanapu.fi::c6983b5a-0e88-49b4-849d-cf8086491d4f" providerId="AD" clId="Web-{D74B7BF9-B7F8-4191-A362-61E60047ABFD}" dt="2026-02-25T13:06:06.625" v="253" actId="20577"/>
          <ac:spMkLst>
            <pc:docMk/>
            <pc:sldMk cId="1618696353" sldId="396"/>
            <ac:spMk id="8" creationId="{BD581721-7BFE-E4EE-64AD-A9E8CA5B82B4}"/>
          </ac:spMkLst>
        </pc:spChg>
      </pc:sldChg>
      <pc:sldChg chg="modSp add replId">
        <pc:chgData name="Helmi Saksholm" userId="S::helmi.saksholm@kirkonulkomaanapu.fi::c6983b5a-0e88-49b4-849d-cf8086491d4f" providerId="AD" clId="Web-{D74B7BF9-B7F8-4191-A362-61E60047ABFD}" dt="2026-02-25T13:07:27.677" v="275" actId="20577"/>
        <pc:sldMkLst>
          <pc:docMk/>
          <pc:sldMk cId="2077096832" sldId="397"/>
        </pc:sldMkLst>
        <pc:spChg chg="mod">
          <ac:chgData name="Helmi Saksholm" userId="S::helmi.saksholm@kirkonulkomaanapu.fi::c6983b5a-0e88-49b4-849d-cf8086491d4f" providerId="AD" clId="Web-{D74B7BF9-B7F8-4191-A362-61E60047ABFD}" dt="2026-02-25T13:06:33.813" v="260" actId="20577"/>
          <ac:spMkLst>
            <pc:docMk/>
            <pc:sldMk cId="2077096832" sldId="397"/>
            <ac:spMk id="5" creationId="{BD0D3A3F-B7D5-CA70-8795-8AC1520FD13A}"/>
          </ac:spMkLst>
        </pc:spChg>
        <pc:spChg chg="mod">
          <ac:chgData name="Helmi Saksholm" userId="S::helmi.saksholm@kirkonulkomaanapu.fi::c6983b5a-0e88-49b4-849d-cf8086491d4f" providerId="AD" clId="Web-{D74B7BF9-B7F8-4191-A362-61E60047ABFD}" dt="2026-02-25T13:07:27.677" v="275" actId="20577"/>
          <ac:spMkLst>
            <pc:docMk/>
            <pc:sldMk cId="2077096832" sldId="397"/>
            <ac:spMk id="8" creationId="{34B0E9CE-285E-6CBC-F499-2935D603C681}"/>
          </ac:spMkLst>
        </pc:spChg>
      </pc:sldChg>
    </pc:docChg>
  </pc:docChgLst>
  <pc:docChgLst>
    <pc:chgData name="Matero Tero" userId="1828d7c8-d505-491c-adfc-2db99c22c86e" providerId="ADAL" clId="{5E1EDB06-852C-472B-8C11-4F66B527B682}"/>
    <pc:docChg chg="undo custSel addSld delSld modSld sldOrd">
      <pc:chgData name="Matero Tero" userId="1828d7c8-d505-491c-adfc-2db99c22c86e" providerId="ADAL" clId="{5E1EDB06-852C-472B-8C11-4F66B527B682}" dt="2026-02-25T13:16:18.876" v="2367"/>
      <pc:docMkLst>
        <pc:docMk/>
      </pc:docMkLst>
      <pc:sldChg chg="modSp mod ord">
        <pc:chgData name="Matero Tero" userId="1828d7c8-d505-491c-adfc-2db99c22c86e" providerId="ADAL" clId="{5E1EDB06-852C-472B-8C11-4F66B527B682}" dt="2026-02-20T11:50:33.289" v="1520" actId="20577"/>
        <pc:sldMkLst>
          <pc:docMk/>
          <pc:sldMk cId="2895820130" sldId="258"/>
        </pc:sldMkLst>
        <pc:spChg chg="mod">
          <ac:chgData name="Matero Tero" userId="1828d7c8-d505-491c-adfc-2db99c22c86e" providerId="ADAL" clId="{5E1EDB06-852C-472B-8C11-4F66B527B682}" dt="2026-02-20T11:50:33.289" v="1520" actId="20577"/>
          <ac:spMkLst>
            <pc:docMk/>
            <pc:sldMk cId="2895820130" sldId="258"/>
            <ac:spMk id="2" creationId="{7F988DDF-2D03-9103-5BC8-EF558C27365A}"/>
          </ac:spMkLst>
        </pc:spChg>
      </pc:sldChg>
      <pc:sldChg chg="modSp mod">
        <pc:chgData name="Matero Tero" userId="1828d7c8-d505-491c-adfc-2db99c22c86e" providerId="ADAL" clId="{5E1EDB06-852C-472B-8C11-4F66B527B682}" dt="2026-02-17T09:35:54.403" v="48" actId="20577"/>
        <pc:sldMkLst>
          <pc:docMk/>
          <pc:sldMk cId="1242416210" sldId="262"/>
        </pc:sldMkLst>
        <pc:spChg chg="mod">
          <ac:chgData name="Matero Tero" userId="1828d7c8-d505-491c-adfc-2db99c22c86e" providerId="ADAL" clId="{5E1EDB06-852C-472B-8C11-4F66B527B682}" dt="2026-02-17T09:35:54.403" v="48" actId="20577"/>
          <ac:spMkLst>
            <pc:docMk/>
            <pc:sldMk cId="1242416210" sldId="262"/>
            <ac:spMk id="2" creationId="{FC1ABB0E-E231-510C-C37E-F947CFB69414}"/>
          </ac:spMkLst>
        </pc:spChg>
      </pc:sldChg>
      <pc:sldChg chg="addSp delSp modSp new mod ord modClrScheme chgLayout">
        <pc:chgData name="Matero Tero" userId="1828d7c8-d505-491c-adfc-2db99c22c86e" providerId="ADAL" clId="{5E1EDB06-852C-472B-8C11-4F66B527B682}" dt="2026-02-20T11:46:50.633" v="1445"/>
        <pc:sldMkLst>
          <pc:docMk/>
          <pc:sldMk cId="2654702111" sldId="265"/>
        </pc:sldMkLst>
        <pc:spChg chg="mod ord">
          <ac:chgData name="Matero Tero" userId="1828d7c8-d505-491c-adfc-2db99c22c86e" providerId="ADAL" clId="{5E1EDB06-852C-472B-8C11-4F66B527B682}" dt="2026-02-17T13:14:47.594" v="180" actId="700"/>
          <ac:spMkLst>
            <pc:docMk/>
            <pc:sldMk cId="2654702111" sldId="265"/>
            <ac:spMk id="4" creationId="{BF1CB633-F724-8A97-22BE-033E65B04483}"/>
          </ac:spMkLst>
        </pc:spChg>
        <pc:spChg chg="add mod ord">
          <ac:chgData name="Matero Tero" userId="1828d7c8-d505-491c-adfc-2db99c22c86e" providerId="ADAL" clId="{5E1EDB06-852C-472B-8C11-4F66B527B682}" dt="2026-02-18T07:05:51.038" v="290" actId="20577"/>
          <ac:spMkLst>
            <pc:docMk/>
            <pc:sldMk cId="2654702111" sldId="265"/>
            <ac:spMk id="6" creationId="{582E62CB-236C-B7D9-73CA-C34FD7F954F8}"/>
          </ac:spMkLst>
        </pc:spChg>
        <pc:spChg chg="add mod ord">
          <ac:chgData name="Matero Tero" userId="1828d7c8-d505-491c-adfc-2db99c22c86e" providerId="ADAL" clId="{5E1EDB06-852C-472B-8C11-4F66B527B682}" dt="2026-02-17T13:27:46.506" v="262" actId="1076"/>
          <ac:spMkLst>
            <pc:docMk/>
            <pc:sldMk cId="2654702111" sldId="265"/>
            <ac:spMk id="7" creationId="{62EAE07E-0F43-3FDC-CAD9-28B22A694F84}"/>
          </ac:spMkLst>
        </pc:spChg>
        <pc:spChg chg="add mod ord">
          <ac:chgData name="Matero Tero" userId="1828d7c8-d505-491c-adfc-2db99c22c86e" providerId="ADAL" clId="{5E1EDB06-852C-472B-8C11-4F66B527B682}" dt="2026-02-17T13:27:46.506" v="262" actId="1076"/>
          <ac:spMkLst>
            <pc:docMk/>
            <pc:sldMk cId="2654702111" sldId="265"/>
            <ac:spMk id="8" creationId="{1F169A9D-850E-A59A-AD8D-A82E68969707}"/>
          </ac:spMkLst>
        </pc:spChg>
        <pc:spChg chg="add mod">
          <ac:chgData name="Matero Tero" userId="1828d7c8-d505-491c-adfc-2db99c22c86e" providerId="ADAL" clId="{5E1EDB06-852C-472B-8C11-4F66B527B682}" dt="2026-02-17T13:27:46.506" v="262" actId="1076"/>
          <ac:spMkLst>
            <pc:docMk/>
            <pc:sldMk cId="2654702111" sldId="265"/>
            <ac:spMk id="9" creationId="{07E21942-1BCF-BD31-437F-3B6B3FF4CFB8}"/>
          </ac:spMkLst>
        </pc:spChg>
        <pc:spChg chg="add mod">
          <ac:chgData name="Matero Tero" userId="1828d7c8-d505-491c-adfc-2db99c22c86e" providerId="ADAL" clId="{5E1EDB06-852C-472B-8C11-4F66B527B682}" dt="2026-02-17T13:27:46.506" v="262" actId="1076"/>
          <ac:spMkLst>
            <pc:docMk/>
            <pc:sldMk cId="2654702111" sldId="265"/>
            <ac:spMk id="11" creationId="{EB760101-226D-D84D-8554-DD22E82092C4}"/>
          </ac:spMkLst>
        </pc:spChg>
        <pc:spChg chg="add mod">
          <ac:chgData name="Matero Tero" userId="1828d7c8-d505-491c-adfc-2db99c22c86e" providerId="ADAL" clId="{5E1EDB06-852C-472B-8C11-4F66B527B682}" dt="2026-02-17T13:19:44.665" v="260" actId="1076"/>
          <ac:spMkLst>
            <pc:docMk/>
            <pc:sldMk cId="2654702111" sldId="265"/>
            <ac:spMk id="13" creationId="{86C3DF6B-17E5-B50B-6A72-3FD98540E9FD}"/>
          </ac:spMkLst>
        </pc:spChg>
      </pc:sldChg>
      <pc:sldChg chg="addSp delSp modSp new mod modClrScheme modAnim chgLayout">
        <pc:chgData name="Matero Tero" userId="1828d7c8-d505-491c-adfc-2db99c22c86e" providerId="ADAL" clId="{5E1EDB06-852C-472B-8C11-4F66B527B682}" dt="2026-02-20T11:44:58.569" v="1243" actId="20577"/>
        <pc:sldMkLst>
          <pc:docMk/>
          <pc:sldMk cId="1743313178" sldId="266"/>
        </pc:sldMkLst>
        <pc:spChg chg="mod ord">
          <ac:chgData name="Matero Tero" userId="1828d7c8-d505-491c-adfc-2db99c22c86e" providerId="ADAL" clId="{5E1EDB06-852C-472B-8C11-4F66B527B682}" dt="2026-02-17T13:28:06.971" v="265" actId="700"/>
          <ac:spMkLst>
            <pc:docMk/>
            <pc:sldMk cId="1743313178" sldId="266"/>
            <ac:spMk id="5" creationId="{800374D3-0171-CCE8-2A59-96210145AEBA}"/>
          </ac:spMkLst>
        </pc:spChg>
        <pc:spChg chg="add mod ord">
          <ac:chgData name="Matero Tero" userId="1828d7c8-d505-491c-adfc-2db99c22c86e" providerId="ADAL" clId="{5E1EDB06-852C-472B-8C11-4F66B527B682}" dt="2026-02-18T07:11:08.074" v="309" actId="20577"/>
          <ac:spMkLst>
            <pc:docMk/>
            <pc:sldMk cId="1743313178" sldId="266"/>
            <ac:spMk id="6" creationId="{1EAF4A01-8B11-66C8-8ACB-1F8095EB83A2}"/>
          </ac:spMkLst>
        </pc:spChg>
        <pc:spChg chg="add mod ord">
          <ac:chgData name="Matero Tero" userId="1828d7c8-d505-491c-adfc-2db99c22c86e" providerId="ADAL" clId="{5E1EDB06-852C-472B-8C11-4F66B527B682}" dt="2026-02-20T11:44:58.569" v="1243" actId="20577"/>
          <ac:spMkLst>
            <pc:docMk/>
            <pc:sldMk cId="1743313178" sldId="266"/>
            <ac:spMk id="7" creationId="{A496A550-CC4C-02AF-CD26-F02B67FAD59E}"/>
          </ac:spMkLst>
        </pc:spChg>
        <pc:spChg chg="add mod ord">
          <ac:chgData name="Matero Tero" userId="1828d7c8-d505-491c-adfc-2db99c22c86e" providerId="ADAL" clId="{5E1EDB06-852C-472B-8C11-4F66B527B682}" dt="2026-02-20T11:41:07.359" v="949" actId="20577"/>
          <ac:spMkLst>
            <pc:docMk/>
            <pc:sldMk cId="1743313178" sldId="266"/>
            <ac:spMk id="8" creationId="{7FF7C62B-39DF-9763-2037-46EAD93B631A}"/>
          </ac:spMkLst>
        </pc:spChg>
      </pc:sldChg>
      <pc:sldChg chg="addSp delSp modSp new mod modClrScheme delAnim modAnim chgLayout">
        <pc:chgData name="Matero Tero" userId="1828d7c8-d505-491c-adfc-2db99c22c86e" providerId="ADAL" clId="{5E1EDB06-852C-472B-8C11-4F66B527B682}" dt="2026-02-20T11:19:49.838" v="692" actId="14100"/>
        <pc:sldMkLst>
          <pc:docMk/>
          <pc:sldMk cId="324171168" sldId="267"/>
        </pc:sldMkLst>
        <pc:spChg chg="mod ord">
          <ac:chgData name="Matero Tero" userId="1828d7c8-d505-491c-adfc-2db99c22c86e" providerId="ADAL" clId="{5E1EDB06-852C-472B-8C11-4F66B527B682}" dt="2026-02-20T11:19:06.408" v="560" actId="700"/>
          <ac:spMkLst>
            <pc:docMk/>
            <pc:sldMk cId="324171168" sldId="267"/>
            <ac:spMk id="4" creationId="{6DAB6024-D91A-5686-5232-BB2D888C0263}"/>
          </ac:spMkLst>
        </pc:spChg>
        <pc:spChg chg="add mod ord">
          <ac:chgData name="Matero Tero" userId="1828d7c8-d505-491c-adfc-2db99c22c86e" providerId="ADAL" clId="{5E1EDB06-852C-472B-8C11-4F66B527B682}" dt="2026-02-20T11:19:49.838" v="692" actId="14100"/>
          <ac:spMkLst>
            <pc:docMk/>
            <pc:sldMk cId="324171168" sldId="267"/>
            <ac:spMk id="11" creationId="{25DF8BC3-D965-D24D-0410-E8DA239EFB38}"/>
          </ac:spMkLst>
        </pc:spChg>
        <pc:picChg chg="add mod">
          <ac:chgData name="Matero Tero" userId="1828d7c8-d505-491c-adfc-2db99c22c86e" providerId="ADAL" clId="{5E1EDB06-852C-472B-8C11-4F66B527B682}" dt="2026-02-20T11:19:19.272" v="584" actId="1076"/>
          <ac:picMkLst>
            <pc:docMk/>
            <pc:sldMk cId="324171168" sldId="267"/>
            <ac:picMk id="10" creationId="{45823BAD-4767-0B06-C2F2-7145F9758C63}"/>
          </ac:picMkLst>
        </pc:picChg>
      </pc:sldChg>
      <pc:sldChg chg="addSp modSp new mod ord modClrScheme chgLayout">
        <pc:chgData name="Matero Tero" userId="1828d7c8-d505-491c-adfc-2db99c22c86e" providerId="ADAL" clId="{5E1EDB06-852C-472B-8C11-4F66B527B682}" dt="2026-02-25T10:49:46.723" v="2355"/>
        <pc:sldMkLst>
          <pc:docMk/>
          <pc:sldMk cId="2807303654" sldId="268"/>
        </pc:sldMkLst>
        <pc:spChg chg="mod ord">
          <ac:chgData name="Matero Tero" userId="1828d7c8-d505-491c-adfc-2db99c22c86e" providerId="ADAL" clId="{5E1EDB06-852C-472B-8C11-4F66B527B682}" dt="2026-02-20T11:49:59.790" v="1463" actId="20577"/>
          <ac:spMkLst>
            <pc:docMk/>
            <pc:sldMk cId="2807303654" sldId="268"/>
            <ac:spMk id="2" creationId="{DDC6D6B3-9DF5-5108-6DF4-4734A3844E8F}"/>
          </ac:spMkLst>
        </pc:spChg>
        <pc:spChg chg="mod ord">
          <ac:chgData name="Matero Tero" userId="1828d7c8-d505-491c-adfc-2db99c22c86e" providerId="ADAL" clId="{5E1EDB06-852C-472B-8C11-4F66B527B682}" dt="2026-02-20T11:45:30.822" v="1268" actId="700"/>
          <ac:spMkLst>
            <pc:docMk/>
            <pc:sldMk cId="2807303654" sldId="268"/>
            <ac:spMk id="3" creationId="{581044D1-6D15-BEB8-7FDF-895071FA6048}"/>
          </ac:spMkLst>
        </pc:spChg>
        <pc:spChg chg="add mod ord">
          <ac:chgData name="Matero Tero" userId="1828d7c8-d505-491c-adfc-2db99c22c86e" providerId="ADAL" clId="{5E1EDB06-852C-472B-8C11-4F66B527B682}" dt="2026-02-20T11:46:40.582" v="1443" actId="5793"/>
          <ac:spMkLst>
            <pc:docMk/>
            <pc:sldMk cId="2807303654" sldId="268"/>
            <ac:spMk id="4" creationId="{68E6D44C-0EB7-3138-30F8-75290E39E966}"/>
          </ac:spMkLst>
        </pc:spChg>
        <pc:spChg chg="add mod ord">
          <ac:chgData name="Matero Tero" userId="1828d7c8-d505-491c-adfc-2db99c22c86e" providerId="ADAL" clId="{5E1EDB06-852C-472B-8C11-4F66B527B682}" dt="2026-02-20T11:45:30.822" v="1268" actId="700"/>
          <ac:spMkLst>
            <pc:docMk/>
            <pc:sldMk cId="2807303654" sldId="268"/>
            <ac:spMk id="5" creationId="{E64AB4A7-AAE9-4E34-F0E5-19C6E734F7E2}"/>
          </ac:spMkLst>
        </pc:spChg>
      </pc:sldChg>
      <pc:sldChg chg="addSp delSp modSp new mod modClrScheme chgLayout">
        <pc:chgData name="Matero Tero" userId="1828d7c8-d505-491c-adfc-2db99c22c86e" providerId="ADAL" clId="{5E1EDB06-852C-472B-8C11-4F66B527B682}" dt="2026-02-20T11:50:25.883" v="1512" actId="20577"/>
        <pc:sldMkLst>
          <pc:docMk/>
          <pc:sldMk cId="3237780019" sldId="269"/>
        </pc:sldMkLst>
        <pc:spChg chg="mod ord">
          <ac:chgData name="Matero Tero" userId="1828d7c8-d505-491c-adfc-2db99c22c86e" providerId="ADAL" clId="{5E1EDB06-852C-472B-8C11-4F66B527B682}" dt="2026-02-20T11:50:10.821" v="1465" actId="700"/>
          <ac:spMkLst>
            <pc:docMk/>
            <pc:sldMk cId="3237780019" sldId="269"/>
            <ac:spMk id="4" creationId="{701A0B77-290B-C948-8633-ABD6F634A9A3}"/>
          </ac:spMkLst>
        </pc:spChg>
        <pc:spChg chg="add mod ord">
          <ac:chgData name="Matero Tero" userId="1828d7c8-d505-491c-adfc-2db99c22c86e" providerId="ADAL" clId="{5E1EDB06-852C-472B-8C11-4F66B527B682}" dt="2026-02-20T11:50:25.883" v="1512" actId="20577"/>
          <ac:spMkLst>
            <pc:docMk/>
            <pc:sldMk cId="3237780019" sldId="269"/>
            <ac:spMk id="6" creationId="{CE794CB6-C86D-482B-62AC-495B548FE035}"/>
          </ac:spMkLst>
        </pc:spChg>
      </pc:sldChg>
      <pc:sldChg chg="addSp delSp modSp new mod modClrScheme chgLayout">
        <pc:chgData name="Matero Tero" userId="1828d7c8-d505-491c-adfc-2db99c22c86e" providerId="ADAL" clId="{5E1EDB06-852C-472B-8C11-4F66B527B682}" dt="2026-02-20T12:41:30.459" v="2060" actId="5793"/>
        <pc:sldMkLst>
          <pc:docMk/>
          <pc:sldMk cId="1862508264" sldId="270"/>
        </pc:sldMkLst>
        <pc:spChg chg="mod ord">
          <ac:chgData name="Matero Tero" userId="1828d7c8-d505-491c-adfc-2db99c22c86e" providerId="ADAL" clId="{5E1EDB06-852C-472B-8C11-4F66B527B682}" dt="2026-02-20T11:54:16.910" v="1593" actId="700"/>
          <ac:spMkLst>
            <pc:docMk/>
            <pc:sldMk cId="1862508264" sldId="270"/>
            <ac:spMk id="3" creationId="{8B7120C1-68CC-731A-B19D-B6A578E6B979}"/>
          </ac:spMkLst>
        </pc:spChg>
        <pc:spChg chg="add mod ord">
          <ac:chgData name="Matero Tero" userId="1828d7c8-d505-491c-adfc-2db99c22c86e" providerId="ADAL" clId="{5E1EDB06-852C-472B-8C11-4F66B527B682}" dt="2026-02-20T11:54:16.910" v="1593" actId="700"/>
          <ac:spMkLst>
            <pc:docMk/>
            <pc:sldMk cId="1862508264" sldId="270"/>
            <ac:spMk id="5" creationId="{502E12A0-9B8E-0030-82FE-D29CA8256EB2}"/>
          </ac:spMkLst>
        </pc:spChg>
        <pc:spChg chg="add mod ord">
          <ac:chgData name="Matero Tero" userId="1828d7c8-d505-491c-adfc-2db99c22c86e" providerId="ADAL" clId="{5E1EDB06-852C-472B-8C11-4F66B527B682}" dt="2026-02-20T12:41:30.459" v="2060" actId="5793"/>
          <ac:spMkLst>
            <pc:docMk/>
            <pc:sldMk cId="1862508264" sldId="270"/>
            <ac:spMk id="8" creationId="{C59F3F36-F4C3-AB6B-D9F2-79A21F23315D}"/>
          </ac:spMkLst>
        </pc:spChg>
        <pc:spChg chg="add mod ord">
          <ac:chgData name="Matero Tero" userId="1828d7c8-d505-491c-adfc-2db99c22c86e" providerId="ADAL" clId="{5E1EDB06-852C-472B-8C11-4F66B527B682}" dt="2026-02-20T11:54:20.102" v="1596" actId="27636"/>
          <ac:spMkLst>
            <pc:docMk/>
            <pc:sldMk cId="1862508264" sldId="270"/>
            <ac:spMk id="9" creationId="{9437451F-65A7-8C7E-5CF0-9D5D13C60B82}"/>
          </ac:spMkLst>
        </pc:spChg>
      </pc:sldChg>
      <pc:sldChg chg="add ord">
        <pc:chgData name="Matero Tero" userId="1828d7c8-d505-491c-adfc-2db99c22c86e" providerId="ADAL" clId="{5E1EDB06-852C-472B-8C11-4F66B527B682}" dt="2026-02-20T12:14:32.715" v="2058"/>
        <pc:sldMkLst>
          <pc:docMk/>
          <pc:sldMk cId="1610959709" sldId="387"/>
        </pc:sldMkLst>
      </pc:sldChg>
      <pc:sldChg chg="modSp add mod ord">
        <pc:chgData name="Matero Tero" userId="1828d7c8-d505-491c-adfc-2db99c22c86e" providerId="ADAL" clId="{5E1EDB06-852C-472B-8C11-4F66B527B682}" dt="2026-02-20T12:42:58.967" v="2249" actId="20577"/>
        <pc:sldMkLst>
          <pc:docMk/>
          <pc:sldMk cId="3702985473" sldId="388"/>
        </pc:sldMkLst>
        <pc:spChg chg="mod">
          <ac:chgData name="Matero Tero" userId="1828d7c8-d505-491c-adfc-2db99c22c86e" providerId="ADAL" clId="{5E1EDB06-852C-472B-8C11-4F66B527B682}" dt="2026-02-20T12:42:58.967" v="2249" actId="20577"/>
          <ac:spMkLst>
            <pc:docMk/>
            <pc:sldMk cId="3702985473" sldId="388"/>
            <ac:spMk id="8" creationId="{1ACB3C46-108E-2737-5888-3BFECBFAEDC0}"/>
          </ac:spMkLst>
        </pc:spChg>
      </pc:sldChg>
      <pc:sldChg chg="addSp delSp modSp new mod modClrScheme chgLayout">
        <pc:chgData name="Matero Tero" userId="1828d7c8-d505-491c-adfc-2db99c22c86e" providerId="ADAL" clId="{5E1EDB06-852C-472B-8C11-4F66B527B682}" dt="2026-02-20T12:56:17.397" v="2298" actId="20577"/>
        <pc:sldMkLst>
          <pc:docMk/>
          <pc:sldMk cId="491319139" sldId="389"/>
        </pc:sldMkLst>
        <pc:spChg chg="mod ord">
          <ac:chgData name="Matero Tero" userId="1828d7c8-d505-491c-adfc-2db99c22c86e" providerId="ADAL" clId="{5E1EDB06-852C-472B-8C11-4F66B527B682}" dt="2026-02-20T12:55:44.851" v="2251" actId="700"/>
          <ac:spMkLst>
            <pc:docMk/>
            <pc:sldMk cId="491319139" sldId="389"/>
            <ac:spMk id="5" creationId="{F7A4F2C4-410A-B0EB-4480-0D5D83EDFEE2}"/>
          </ac:spMkLst>
        </pc:spChg>
        <pc:spChg chg="add mod ord">
          <ac:chgData name="Matero Tero" userId="1828d7c8-d505-491c-adfc-2db99c22c86e" providerId="ADAL" clId="{5E1EDB06-852C-472B-8C11-4F66B527B682}" dt="2026-02-20T12:56:17.397" v="2298" actId="20577"/>
          <ac:spMkLst>
            <pc:docMk/>
            <pc:sldMk cId="491319139" sldId="389"/>
            <ac:spMk id="6" creationId="{9DC891AC-CC34-CE07-E48E-3567CA23ABB8}"/>
          </ac:spMkLst>
        </pc:spChg>
      </pc:sldChg>
      <pc:sldChg chg="modSp new mod">
        <pc:chgData name="Matero Tero" userId="1828d7c8-d505-491c-adfc-2db99c22c86e" providerId="ADAL" clId="{5E1EDB06-852C-472B-8C11-4F66B527B682}" dt="2026-02-20T12:56:35.389" v="2353" actId="20577"/>
        <pc:sldMkLst>
          <pc:docMk/>
          <pc:sldMk cId="1501055183" sldId="390"/>
        </pc:sldMkLst>
        <pc:spChg chg="mod">
          <ac:chgData name="Matero Tero" userId="1828d7c8-d505-491c-adfc-2db99c22c86e" providerId="ADAL" clId="{5E1EDB06-852C-472B-8C11-4F66B527B682}" dt="2026-02-20T12:56:35.389" v="2353" actId="20577"/>
          <ac:spMkLst>
            <pc:docMk/>
            <pc:sldMk cId="1501055183" sldId="390"/>
            <ac:spMk id="2" creationId="{1668047A-3F2F-073E-287D-4D1F182417CA}"/>
          </ac:spMkLst>
        </pc:spChg>
      </pc:sldChg>
      <pc:sldChg chg="modSp new mod">
        <pc:chgData name="Matero Tero" userId="1828d7c8-d505-491c-adfc-2db99c22c86e" providerId="ADAL" clId="{5E1EDB06-852C-472B-8C11-4F66B527B682}" dt="2026-02-25T13:16:18.876" v="2367"/>
        <pc:sldMkLst>
          <pc:docMk/>
          <pc:sldMk cId="1028235434" sldId="398"/>
        </pc:sldMkLst>
        <pc:spChg chg="mod">
          <ac:chgData name="Matero Tero" userId="1828d7c8-d505-491c-adfc-2db99c22c86e" providerId="ADAL" clId="{5E1EDB06-852C-472B-8C11-4F66B527B682}" dt="2026-02-25T13:16:17.358" v="2366" actId="20577"/>
          <ac:spMkLst>
            <pc:docMk/>
            <pc:sldMk cId="1028235434" sldId="398"/>
            <ac:spMk id="2" creationId="{040AA0D9-1807-AF59-C988-0907FA70CE2A}"/>
          </ac:spMkLst>
        </pc:spChg>
        <pc:spChg chg="mod">
          <ac:chgData name="Matero Tero" userId="1828d7c8-d505-491c-adfc-2db99c22c86e" providerId="ADAL" clId="{5E1EDB06-852C-472B-8C11-4F66B527B682}" dt="2026-02-25T13:16:18.876" v="2367"/>
          <ac:spMkLst>
            <pc:docMk/>
            <pc:sldMk cId="1028235434" sldId="398"/>
            <ac:spMk id="3" creationId="{33E8B770-AFF4-7C23-30EC-4DD21F4808DA}"/>
          </ac:spMkLst>
        </pc:spChg>
      </pc:sldChg>
      <pc:sldMasterChg chg="delSldLayout">
        <pc:chgData name="Matero Tero" userId="1828d7c8-d505-491c-adfc-2db99c22c86e" providerId="ADAL" clId="{5E1EDB06-852C-472B-8C11-4F66B527B682}" dt="2026-02-17T13:27:57.981" v="263" actId="47"/>
        <pc:sldMasterMkLst>
          <pc:docMk/>
          <pc:sldMasterMk cId="3885219907" sldId="2147483648"/>
        </pc:sldMasterMkLst>
      </pc:sldMasterChg>
    </pc:docChg>
  </pc:docChgLst>
  <pc:docChgLst>
    <pc:chgData name="Helmi Saksholm" userId="S::helmi.saksholm@kirkonulkomaanapu.fi::c6983b5a-0e88-49b4-849d-cf8086491d4f" providerId="AD" clId="Web-{B32FB9CE-2516-4AE7-AC98-E7AB6B699317}"/>
    <pc:docChg chg="addSld modSld">
      <pc:chgData name="Helmi Saksholm" userId="S::helmi.saksholm@kirkonulkomaanapu.fi::c6983b5a-0e88-49b4-849d-cf8086491d4f" providerId="AD" clId="Web-{B32FB9CE-2516-4AE7-AC98-E7AB6B699317}" dt="2026-02-25T09:36:25.012" v="491" actId="20577"/>
      <pc:docMkLst>
        <pc:docMk/>
      </pc:docMkLst>
      <pc:sldChg chg="modSp">
        <pc:chgData name="Helmi Saksholm" userId="S::helmi.saksholm@kirkonulkomaanapu.fi::c6983b5a-0e88-49b4-849d-cf8086491d4f" providerId="AD" clId="Web-{B32FB9CE-2516-4AE7-AC98-E7AB6B699317}" dt="2026-02-25T09:24:03.807" v="0" actId="20577"/>
        <pc:sldMkLst>
          <pc:docMk/>
          <pc:sldMk cId="1242416210" sldId="262"/>
        </pc:sldMkLst>
        <pc:spChg chg="mod">
          <ac:chgData name="Helmi Saksholm" userId="S::helmi.saksholm@kirkonulkomaanapu.fi::c6983b5a-0e88-49b4-849d-cf8086491d4f" providerId="AD" clId="Web-{B32FB9CE-2516-4AE7-AC98-E7AB6B699317}" dt="2026-02-25T09:24:03.807" v="0" actId="20577"/>
          <ac:spMkLst>
            <pc:docMk/>
            <pc:sldMk cId="1242416210" sldId="262"/>
            <ac:spMk id="2" creationId="{FC1ABB0E-E231-510C-C37E-F947CFB69414}"/>
          </ac:spMkLst>
        </pc:spChg>
      </pc:sldChg>
      <pc:sldChg chg="delSp modSp add replId delAnim">
        <pc:chgData name="Helmi Saksholm" userId="S::helmi.saksholm@kirkonulkomaanapu.fi::c6983b5a-0e88-49b4-849d-cf8086491d4f" providerId="AD" clId="Web-{B32FB9CE-2516-4AE7-AC98-E7AB6B699317}" dt="2026-02-25T09:25:57.765" v="18" actId="20577"/>
        <pc:sldMkLst>
          <pc:docMk/>
          <pc:sldMk cId="352446856" sldId="391"/>
        </pc:sldMkLst>
        <pc:spChg chg="mod">
          <ac:chgData name="Helmi Saksholm" userId="S::helmi.saksholm@kirkonulkomaanapu.fi::c6983b5a-0e88-49b4-849d-cf8086491d4f" providerId="AD" clId="Web-{B32FB9CE-2516-4AE7-AC98-E7AB6B699317}" dt="2026-02-25T09:25:35.983" v="6" actId="20577"/>
          <ac:spMkLst>
            <pc:docMk/>
            <pc:sldMk cId="352446856" sldId="391"/>
            <ac:spMk id="6" creationId="{274CC289-BB4C-3DA7-2565-F4A24DDE5DD8}"/>
          </ac:spMkLst>
        </pc:spChg>
        <pc:spChg chg="mod">
          <ac:chgData name="Helmi Saksholm" userId="S::helmi.saksholm@kirkonulkomaanapu.fi::c6983b5a-0e88-49b4-849d-cf8086491d4f" providerId="AD" clId="Web-{B32FB9CE-2516-4AE7-AC98-E7AB6B699317}" dt="2026-02-25T09:25:57.765" v="18" actId="20577"/>
          <ac:spMkLst>
            <pc:docMk/>
            <pc:sldMk cId="352446856" sldId="391"/>
            <ac:spMk id="7" creationId="{AA94FFBE-BFFB-4D5B-6365-D88B9C12E483}"/>
          </ac:spMkLst>
        </pc:spChg>
        <pc:spChg chg="del mod">
          <ac:chgData name="Helmi Saksholm" userId="S::helmi.saksholm@kirkonulkomaanapu.fi::c6983b5a-0e88-49b4-849d-cf8086491d4f" providerId="AD" clId="Web-{B32FB9CE-2516-4AE7-AC98-E7AB6B699317}" dt="2026-02-25T09:25:47.327" v="14"/>
          <ac:spMkLst>
            <pc:docMk/>
            <pc:sldMk cId="352446856" sldId="391"/>
            <ac:spMk id="8" creationId="{E7F21AF1-7450-5AB9-BBB6-B0A04A22353D}"/>
          </ac:spMkLst>
        </pc:spChg>
      </pc:sldChg>
      <pc:sldChg chg="addSp delSp modSp add replId">
        <pc:chgData name="Helmi Saksholm" userId="S::helmi.saksholm@kirkonulkomaanapu.fi::c6983b5a-0e88-49b4-849d-cf8086491d4f" providerId="AD" clId="Web-{B32FB9CE-2516-4AE7-AC98-E7AB6B699317}" dt="2026-02-25T09:30:24.554" v="193"/>
        <pc:sldMkLst>
          <pc:docMk/>
          <pc:sldMk cId="372474229" sldId="392"/>
        </pc:sldMkLst>
        <pc:spChg chg="add del mod">
          <ac:chgData name="Helmi Saksholm" userId="S::helmi.saksholm@kirkonulkomaanapu.fi::c6983b5a-0e88-49b4-849d-cf8086491d4f" providerId="AD" clId="Web-{B32FB9CE-2516-4AE7-AC98-E7AB6B699317}" dt="2026-02-25T09:30:24.554" v="193"/>
          <ac:spMkLst>
            <pc:docMk/>
            <pc:sldMk cId="372474229" sldId="392"/>
            <ac:spMk id="2" creationId="{D142A281-9493-7011-D6E5-97D9212BC16F}"/>
          </ac:spMkLst>
        </pc:spChg>
        <pc:spChg chg="mod">
          <ac:chgData name="Helmi Saksholm" userId="S::helmi.saksholm@kirkonulkomaanapu.fi::c6983b5a-0e88-49b4-849d-cf8086491d4f" providerId="AD" clId="Web-{B32FB9CE-2516-4AE7-AC98-E7AB6B699317}" dt="2026-02-25T09:30:07.553" v="187" actId="20577"/>
          <ac:spMkLst>
            <pc:docMk/>
            <pc:sldMk cId="372474229" sldId="392"/>
            <ac:spMk id="5" creationId="{87C8FF2A-94C1-4DD6-3FB6-A6328D80B0C3}"/>
          </ac:spMkLst>
        </pc:spChg>
        <pc:spChg chg="mod">
          <ac:chgData name="Helmi Saksholm" userId="S::helmi.saksholm@kirkonulkomaanapu.fi::c6983b5a-0e88-49b4-849d-cf8086491d4f" providerId="AD" clId="Web-{B32FB9CE-2516-4AE7-AC98-E7AB6B699317}" dt="2026-02-25T09:30:16.694" v="190" actId="20577"/>
          <ac:spMkLst>
            <pc:docMk/>
            <pc:sldMk cId="372474229" sldId="392"/>
            <ac:spMk id="8" creationId="{89229D05-E2F1-29C2-656E-C4F2664BD5DF}"/>
          </ac:spMkLst>
        </pc:spChg>
        <pc:spChg chg="mod">
          <ac:chgData name="Helmi Saksholm" userId="S::helmi.saksholm@kirkonulkomaanapu.fi::c6983b5a-0e88-49b4-849d-cf8086491d4f" providerId="AD" clId="Web-{B32FB9CE-2516-4AE7-AC98-E7AB6B699317}" dt="2026-02-25T09:29:22.052" v="177" actId="20577"/>
          <ac:spMkLst>
            <pc:docMk/>
            <pc:sldMk cId="372474229" sldId="392"/>
            <ac:spMk id="9" creationId="{607F51AE-DE2E-5A32-3A78-BB42AC0FDC34}"/>
          </ac:spMkLst>
        </pc:spChg>
      </pc:sldChg>
      <pc:sldChg chg="modSp add replId">
        <pc:chgData name="Helmi Saksholm" userId="S::helmi.saksholm@kirkonulkomaanapu.fi::c6983b5a-0e88-49b4-849d-cf8086491d4f" providerId="AD" clId="Web-{B32FB9CE-2516-4AE7-AC98-E7AB6B699317}" dt="2026-02-25T09:34:52.339" v="436" actId="20577"/>
        <pc:sldMkLst>
          <pc:docMk/>
          <pc:sldMk cId="3152108407" sldId="393"/>
        </pc:sldMkLst>
        <pc:spChg chg="mod">
          <ac:chgData name="Helmi Saksholm" userId="S::helmi.saksholm@kirkonulkomaanapu.fi::c6983b5a-0e88-49b4-849d-cf8086491d4f" providerId="AD" clId="Web-{B32FB9CE-2516-4AE7-AC98-E7AB6B699317}" dt="2026-02-25T09:30:33.679" v="202" actId="20577"/>
          <ac:spMkLst>
            <pc:docMk/>
            <pc:sldMk cId="3152108407" sldId="393"/>
            <ac:spMk id="5" creationId="{A490FA87-5138-D41D-019C-9D91B380B7F1}"/>
          </ac:spMkLst>
        </pc:spChg>
        <pc:spChg chg="mod">
          <ac:chgData name="Helmi Saksholm" userId="S::helmi.saksholm@kirkonulkomaanapu.fi::c6983b5a-0e88-49b4-849d-cf8086491d4f" providerId="AD" clId="Web-{B32FB9CE-2516-4AE7-AC98-E7AB6B699317}" dt="2026-02-25T09:34:52.339" v="436" actId="20577"/>
          <ac:spMkLst>
            <pc:docMk/>
            <pc:sldMk cId="3152108407" sldId="393"/>
            <ac:spMk id="8" creationId="{F3D6E95D-3C12-E37C-DC6C-0C78324B5DA0}"/>
          </ac:spMkLst>
        </pc:spChg>
      </pc:sldChg>
      <pc:sldChg chg="modSp add replId">
        <pc:chgData name="Helmi Saksholm" userId="S::helmi.saksholm@kirkonulkomaanapu.fi::c6983b5a-0e88-49b4-849d-cf8086491d4f" providerId="AD" clId="Web-{B32FB9CE-2516-4AE7-AC98-E7AB6B699317}" dt="2026-02-25T09:36:25.012" v="491" actId="20577"/>
        <pc:sldMkLst>
          <pc:docMk/>
          <pc:sldMk cId="4166080861" sldId="394"/>
        </pc:sldMkLst>
        <pc:spChg chg="mod">
          <ac:chgData name="Helmi Saksholm" userId="S::helmi.saksholm@kirkonulkomaanapu.fi::c6983b5a-0e88-49b4-849d-cf8086491d4f" providerId="AD" clId="Web-{B32FB9CE-2516-4AE7-AC98-E7AB6B699317}" dt="2026-02-25T09:35:48.371" v="454" actId="20577"/>
          <ac:spMkLst>
            <pc:docMk/>
            <pc:sldMk cId="4166080861" sldId="394"/>
            <ac:spMk id="6" creationId="{0E663670-7A54-A745-6CA3-EE502304F812}"/>
          </ac:spMkLst>
        </pc:spChg>
        <pc:spChg chg="mod">
          <ac:chgData name="Helmi Saksholm" userId="S::helmi.saksholm@kirkonulkomaanapu.fi::c6983b5a-0e88-49b4-849d-cf8086491d4f" providerId="AD" clId="Web-{B32FB9CE-2516-4AE7-AC98-E7AB6B699317}" dt="2026-02-25T09:36:25.012" v="491" actId="20577"/>
          <ac:spMkLst>
            <pc:docMk/>
            <pc:sldMk cId="4166080861" sldId="394"/>
            <ac:spMk id="7" creationId="{C4234537-6491-BC56-422C-94B2A0703AC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7267B4-9ADB-B94F-8DDD-66899AAEEBB3}" type="datetimeFigureOut">
              <a:rPr lang="fi-FI" smtClean="0"/>
              <a:t>25.2.2026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EEEF10-ADEB-2D4D-ABE0-54582FE9582E}" type="slidenum">
              <a:rPr lang="fi-FI" smtClean="0"/>
              <a:t>‹#›</a:t>
            </a:fld>
            <a:endParaRPr lang="fi-FI"/>
          </a:p>
        </p:txBody>
      </p:sp>
    </p:spTree>
    <p:extLst>
      <p:ext uri="{BB962C8B-B14F-4D97-AF65-F5344CB8AC3E}">
        <p14:creationId xmlns:p14="http://schemas.microsoft.com/office/powerpoint/2010/main" val="4201114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spTree>
      <p:nvGrpSpPr>
        <p:cNvPr id="1" name=""/>
        <p:cNvGrpSpPr/>
        <p:nvPr/>
      </p:nvGrpSpPr>
      <p:grpSpPr>
        <a:xfrm>
          <a:off x="0" y="0"/>
          <a:ext cx="0" cy="0"/>
          <a:chOff x="0" y="0"/>
          <a:chExt cx="0" cy="0"/>
        </a:xfrm>
      </p:grpSpPr>
      <p:pic>
        <p:nvPicPr>
          <p:cNvPr id="19" name="Kuva 18" descr="Kuva, joka sisältää kohteen animaatio&#10;&#10;Tekoälyllä luotu sisältö voi olla virheellistä.">
            <a:extLst>
              <a:ext uri="{FF2B5EF4-FFF2-40B4-BE49-F238E27FC236}">
                <a16:creationId xmlns:a16="http://schemas.microsoft.com/office/drawing/2014/main" id="{CC66C7D7-0E88-7F43-C88C-B02EA5855E41}"/>
              </a:ext>
            </a:extLst>
          </p:cNvPr>
          <p:cNvPicPr>
            <a:picLocks noChangeAspect="1"/>
          </p:cNvPicPr>
          <p:nvPr userDrawn="1"/>
        </p:nvPicPr>
        <p:blipFill>
          <a:blip r:embed="rId2"/>
          <a:stretch>
            <a:fillRect/>
          </a:stretch>
        </p:blipFill>
        <p:spPr>
          <a:xfrm>
            <a:off x="-1" y="0"/>
            <a:ext cx="12192001" cy="6858000"/>
          </a:xfrm>
          <a:prstGeom prst="rect">
            <a:avLst/>
          </a:prstGeom>
        </p:spPr>
      </p:pic>
      <p:sp>
        <p:nvSpPr>
          <p:cNvPr id="2" name="Otsikko 1">
            <a:extLst>
              <a:ext uri="{FF2B5EF4-FFF2-40B4-BE49-F238E27FC236}">
                <a16:creationId xmlns:a16="http://schemas.microsoft.com/office/drawing/2014/main" id="{B20A04E2-C7F0-5790-25DF-09915F666D22}"/>
              </a:ext>
            </a:extLst>
          </p:cNvPr>
          <p:cNvSpPr>
            <a:spLocks noGrp="1"/>
          </p:cNvSpPr>
          <p:nvPr>
            <p:ph type="ctrTitle"/>
          </p:nvPr>
        </p:nvSpPr>
        <p:spPr>
          <a:xfrm>
            <a:off x="3422373" y="2079834"/>
            <a:ext cx="5970105" cy="2052776"/>
          </a:xfrm>
        </p:spPr>
        <p:txBody>
          <a:bodyPr anchor="b"/>
          <a:lstStyle>
            <a:lvl1pPr algn="l">
              <a:defRPr sz="4000">
                <a:solidFill>
                  <a:schemeClr val="tx1">
                    <a:lumMod val="90000"/>
                    <a:lumOff val="10000"/>
                  </a:schemeClr>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pic>
        <p:nvPicPr>
          <p:cNvPr id="3" name="Kuva 2" descr="Kuva, joka sisältää kohteen Fontti, teksti, Grafiikka, kuvakaappaus&#10;&#10;Tekoälyllä luotu sisältö voi olla virheellistä.">
            <a:extLst>
              <a:ext uri="{FF2B5EF4-FFF2-40B4-BE49-F238E27FC236}">
                <a16:creationId xmlns:a16="http://schemas.microsoft.com/office/drawing/2014/main" id="{F7ADBB13-2865-D43B-2600-07A459160211}"/>
              </a:ext>
            </a:extLst>
          </p:cNvPr>
          <p:cNvPicPr>
            <a:picLocks noChangeAspect="1"/>
          </p:cNvPicPr>
          <p:nvPr userDrawn="1"/>
        </p:nvPicPr>
        <p:blipFill>
          <a:blip r:embed="rId3"/>
          <a:srcRect l="24091"/>
          <a:stretch>
            <a:fillRect/>
          </a:stretch>
        </p:blipFill>
        <p:spPr>
          <a:xfrm>
            <a:off x="3422373" y="4126791"/>
            <a:ext cx="3393456" cy="1143000"/>
          </a:xfrm>
          <a:prstGeom prst="rect">
            <a:avLst/>
          </a:prstGeom>
        </p:spPr>
      </p:pic>
      <p:pic>
        <p:nvPicPr>
          <p:cNvPr id="12" name="Kuva 11" descr="Kuva, joka sisältää kohteen Grafiikka, graafinen suunnittelu, Fontti, ympyrä&#10;&#10;Tekoälyllä luotu sisältö voi olla virheellistä.">
            <a:extLst>
              <a:ext uri="{FF2B5EF4-FFF2-40B4-BE49-F238E27FC236}">
                <a16:creationId xmlns:a16="http://schemas.microsoft.com/office/drawing/2014/main" id="{09D65B07-9003-7C95-0C3D-6177043CD008}"/>
              </a:ext>
            </a:extLst>
          </p:cNvPr>
          <p:cNvPicPr>
            <a:picLocks noChangeAspect="1"/>
          </p:cNvPicPr>
          <p:nvPr userDrawn="1"/>
        </p:nvPicPr>
        <p:blipFill>
          <a:blip r:embed="rId4"/>
          <a:stretch>
            <a:fillRect/>
          </a:stretch>
        </p:blipFill>
        <p:spPr>
          <a:xfrm>
            <a:off x="10623791" y="432822"/>
            <a:ext cx="981481" cy="909665"/>
          </a:xfrm>
          <a:prstGeom prst="rect">
            <a:avLst/>
          </a:prstGeom>
        </p:spPr>
      </p:pic>
      <p:pic>
        <p:nvPicPr>
          <p:cNvPr id="15" name="Kuva 14" descr="Kuva, joka sisältää kohteen Fontti, Grafiikka, graafinen suunnittelu, teksti&#10;&#10;Tekoälyllä luotu sisältö voi olla virheellistä.">
            <a:extLst>
              <a:ext uri="{FF2B5EF4-FFF2-40B4-BE49-F238E27FC236}">
                <a16:creationId xmlns:a16="http://schemas.microsoft.com/office/drawing/2014/main" id="{B025EE79-AF1F-AAB8-5B17-2D9397ABA831}"/>
              </a:ext>
            </a:extLst>
          </p:cNvPr>
          <p:cNvPicPr>
            <a:picLocks noChangeAspect="1"/>
          </p:cNvPicPr>
          <p:nvPr userDrawn="1"/>
        </p:nvPicPr>
        <p:blipFill>
          <a:blip r:embed="rId5"/>
          <a:stretch>
            <a:fillRect/>
          </a:stretch>
        </p:blipFill>
        <p:spPr>
          <a:xfrm>
            <a:off x="6886967" y="4675215"/>
            <a:ext cx="2082800" cy="254000"/>
          </a:xfrm>
          <a:prstGeom prst="rect">
            <a:avLst/>
          </a:prstGeom>
        </p:spPr>
      </p:pic>
    </p:spTree>
    <p:extLst>
      <p:ext uri="{BB962C8B-B14F-4D97-AF65-F5344CB8AC3E}">
        <p14:creationId xmlns:p14="http://schemas.microsoft.com/office/powerpoint/2010/main" val="614830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E9F6A5-968A-0B82-BC2F-6591FE45FB08}"/>
              </a:ext>
            </a:extLst>
          </p:cNvPr>
          <p:cNvSpPr>
            <a:spLocks noGrp="1"/>
          </p:cNvSpPr>
          <p:nvPr>
            <p:ph type="title"/>
          </p:nvPr>
        </p:nvSpPr>
        <p:spPr>
          <a:xfrm>
            <a:off x="838200" y="1084140"/>
            <a:ext cx="10515600" cy="1325563"/>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C15AD7E-FEEE-2AEC-CE5B-E782FE7B566A}"/>
              </a:ext>
            </a:extLst>
          </p:cNvPr>
          <p:cNvSpPr>
            <a:spLocks noGrp="1"/>
          </p:cNvSpPr>
          <p:nvPr>
            <p:ph idx="1"/>
          </p:nvPr>
        </p:nvSpPr>
        <p:spPr>
          <a:xfrm>
            <a:off x="838201" y="2544639"/>
            <a:ext cx="7258395" cy="3379421"/>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E4AC8B6B-C485-1779-9828-FBD08E705CDC}"/>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sp>
        <p:nvSpPr>
          <p:cNvPr id="4" name="Tekstin paikkamerkki 3">
            <a:extLst>
              <a:ext uri="{FF2B5EF4-FFF2-40B4-BE49-F238E27FC236}">
                <a16:creationId xmlns:a16="http://schemas.microsoft.com/office/drawing/2014/main" id="{2BA3F688-284F-DC50-C5F1-1DC437F13761}"/>
              </a:ext>
            </a:extLst>
          </p:cNvPr>
          <p:cNvSpPr>
            <a:spLocks noGrp="1"/>
          </p:cNvSpPr>
          <p:nvPr>
            <p:ph type="body" sz="half" idx="2"/>
          </p:nvPr>
        </p:nvSpPr>
        <p:spPr>
          <a:xfrm>
            <a:off x="8359516" y="2544639"/>
            <a:ext cx="2994283" cy="1661601"/>
          </a:xfrm>
        </p:spPr>
        <p:txBody>
          <a:bodyPr/>
          <a:lstStyle>
            <a:lvl1pPr marL="0" indent="0">
              <a:buNone/>
              <a:defRPr sz="2000">
                <a:solidFill>
                  <a:schemeClr val="accent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dirty="0"/>
              <a:t>Muokkaa tekstin perustyylejä napsauttamalla</a:t>
            </a:r>
          </a:p>
        </p:txBody>
      </p:sp>
      <p:pic>
        <p:nvPicPr>
          <p:cNvPr id="9" name="Kuva 8" descr="Kuva, joka sisältää kohteen Grafiikka, Fontti, graafinen suunnittelu, kuvakaappaus&#10;&#10;Tekoälyllä luotu sisältö voi olla virheellistä.">
            <a:extLst>
              <a:ext uri="{FF2B5EF4-FFF2-40B4-BE49-F238E27FC236}">
                <a16:creationId xmlns:a16="http://schemas.microsoft.com/office/drawing/2014/main" id="{BC355E74-2329-297D-DD9C-AB1582B065BA}"/>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10" name="Kuva 9" descr="Kuva, joka sisältää kohteen Fontti, Grafiikka, teksti, graafinen suunnittelu&#10;&#10;Tekoälyllä luotu sisältö voi olla virheellistä.">
            <a:extLst>
              <a:ext uri="{FF2B5EF4-FFF2-40B4-BE49-F238E27FC236}">
                <a16:creationId xmlns:a16="http://schemas.microsoft.com/office/drawing/2014/main" id="{87563612-3E2E-91EF-6B87-A9258290D46B}"/>
              </a:ext>
            </a:extLst>
          </p:cNvPr>
          <p:cNvPicPr>
            <a:picLocks noChangeAspect="1"/>
          </p:cNvPicPr>
          <p:nvPr userDrawn="1"/>
        </p:nvPicPr>
        <p:blipFill>
          <a:blip r:embed="rId3"/>
          <a:stretch>
            <a:fillRect/>
          </a:stretch>
        </p:blipFill>
        <p:spPr>
          <a:xfrm>
            <a:off x="3428999" y="6237368"/>
            <a:ext cx="1647497" cy="200914"/>
          </a:xfrm>
          <a:prstGeom prst="rect">
            <a:avLst/>
          </a:prstGeom>
        </p:spPr>
      </p:pic>
    </p:spTree>
    <p:extLst>
      <p:ext uri="{BB962C8B-B14F-4D97-AF65-F5344CB8AC3E}">
        <p14:creationId xmlns:p14="http://schemas.microsoft.com/office/powerpoint/2010/main" val="401609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san ylätunniste">
    <p:spTree>
      <p:nvGrpSpPr>
        <p:cNvPr id="1" name=""/>
        <p:cNvGrpSpPr/>
        <p:nvPr/>
      </p:nvGrpSpPr>
      <p:grpSpPr>
        <a:xfrm>
          <a:off x="0" y="0"/>
          <a:ext cx="0" cy="0"/>
          <a:chOff x="0" y="0"/>
          <a:chExt cx="0" cy="0"/>
        </a:xfrm>
      </p:grpSpPr>
      <p:pic>
        <p:nvPicPr>
          <p:cNvPr id="8" name="Kuva 7" descr="Kuva, joka sisältää kohteen sumennus&#10;&#10;Tekoälyllä luotu sisältö voi olla virheellistä.">
            <a:extLst>
              <a:ext uri="{FF2B5EF4-FFF2-40B4-BE49-F238E27FC236}">
                <a16:creationId xmlns:a16="http://schemas.microsoft.com/office/drawing/2014/main" id="{7BB3CF77-A06F-1E99-FE43-79192C7A0B72}"/>
              </a:ext>
            </a:extLst>
          </p:cNvPr>
          <p:cNvPicPr>
            <a:picLocks noChangeAspect="1"/>
          </p:cNvPicPr>
          <p:nvPr userDrawn="1"/>
        </p:nvPicPr>
        <p:blipFill>
          <a:blip r:embed="rId2"/>
          <a:stretch>
            <a:fillRect/>
          </a:stretch>
        </p:blipFill>
        <p:spPr>
          <a:xfrm>
            <a:off x="0" y="1"/>
            <a:ext cx="12192000" cy="5870308"/>
          </a:xfrm>
          <a:prstGeom prst="rect">
            <a:avLst/>
          </a:prstGeom>
        </p:spPr>
      </p:pic>
      <p:sp>
        <p:nvSpPr>
          <p:cNvPr id="2" name="Otsikko 1">
            <a:extLst>
              <a:ext uri="{FF2B5EF4-FFF2-40B4-BE49-F238E27FC236}">
                <a16:creationId xmlns:a16="http://schemas.microsoft.com/office/drawing/2014/main" id="{EE039516-0A43-33DA-F121-18AECEB728D3}"/>
              </a:ext>
            </a:extLst>
          </p:cNvPr>
          <p:cNvSpPr>
            <a:spLocks noGrp="1"/>
          </p:cNvSpPr>
          <p:nvPr>
            <p:ph type="title" hasCustomPrompt="1"/>
          </p:nvPr>
        </p:nvSpPr>
        <p:spPr>
          <a:xfrm>
            <a:off x="831850" y="1709739"/>
            <a:ext cx="10515600" cy="2119800"/>
          </a:xfrm>
        </p:spPr>
        <p:txBody>
          <a:bodyPr anchor="b"/>
          <a:lstStyle>
            <a:lvl1pPr algn="ctr">
              <a:defRPr sz="5400"/>
            </a:lvl1pPr>
          </a:lstStyle>
          <a:p>
            <a:r>
              <a:rPr lang="fi-FI" dirty="0"/>
              <a:t>Muokkaa välilehden otsikkoa.</a:t>
            </a:r>
          </a:p>
        </p:txBody>
      </p:sp>
      <p:sp>
        <p:nvSpPr>
          <p:cNvPr id="6" name="Dian numeron paikkamerkki 5">
            <a:extLst>
              <a:ext uri="{FF2B5EF4-FFF2-40B4-BE49-F238E27FC236}">
                <a16:creationId xmlns:a16="http://schemas.microsoft.com/office/drawing/2014/main" id="{404597F1-E247-6E28-6ADC-DFE849A54BDB}"/>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pic>
        <p:nvPicPr>
          <p:cNvPr id="3" name="Kuva 2" descr="Kuva, joka sisältää kohteen Grafiikka, Fontti, graafinen suunnittelu, kuvakaappaus&#10;&#10;Tekoälyllä luotu sisältö voi olla virheellistä.">
            <a:extLst>
              <a:ext uri="{FF2B5EF4-FFF2-40B4-BE49-F238E27FC236}">
                <a16:creationId xmlns:a16="http://schemas.microsoft.com/office/drawing/2014/main" id="{719D5219-1AF6-47F5-B3E3-5994EB0844D4}"/>
              </a:ext>
            </a:extLst>
          </p:cNvPr>
          <p:cNvPicPr>
            <a:picLocks noChangeAspect="1"/>
          </p:cNvPicPr>
          <p:nvPr userDrawn="1"/>
        </p:nvPicPr>
        <p:blipFill>
          <a:blip r:embed="rId3"/>
          <a:stretch>
            <a:fillRect/>
          </a:stretch>
        </p:blipFill>
        <p:spPr>
          <a:xfrm>
            <a:off x="730313" y="6133418"/>
            <a:ext cx="2604860" cy="422016"/>
          </a:xfrm>
          <a:prstGeom prst="rect">
            <a:avLst/>
          </a:prstGeom>
        </p:spPr>
      </p:pic>
      <p:pic>
        <p:nvPicPr>
          <p:cNvPr id="4" name="Kuva 3" descr="Kuva, joka sisältää kohteen Fontti, Grafiikka, teksti, graafinen suunnittelu&#10;&#10;Tekoälyllä luotu sisältö voi olla virheellistä.">
            <a:extLst>
              <a:ext uri="{FF2B5EF4-FFF2-40B4-BE49-F238E27FC236}">
                <a16:creationId xmlns:a16="http://schemas.microsoft.com/office/drawing/2014/main" id="{345871DC-B067-967D-BA45-FE41FF7EE33B}"/>
              </a:ext>
            </a:extLst>
          </p:cNvPr>
          <p:cNvPicPr>
            <a:picLocks noChangeAspect="1"/>
          </p:cNvPicPr>
          <p:nvPr userDrawn="1"/>
        </p:nvPicPr>
        <p:blipFill>
          <a:blip r:embed="rId4"/>
          <a:stretch>
            <a:fillRect/>
          </a:stretch>
        </p:blipFill>
        <p:spPr>
          <a:xfrm>
            <a:off x="3428999" y="6237368"/>
            <a:ext cx="1647497" cy="200914"/>
          </a:xfrm>
          <a:prstGeom prst="rect">
            <a:avLst/>
          </a:prstGeom>
        </p:spPr>
      </p:pic>
    </p:spTree>
    <p:extLst>
      <p:ext uri="{BB962C8B-B14F-4D97-AF65-F5344CB8AC3E}">
        <p14:creationId xmlns:p14="http://schemas.microsoft.com/office/powerpoint/2010/main" val="159064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78B78D-B98D-0EE2-8C71-503F0C94D653}"/>
              </a:ext>
            </a:extLst>
          </p:cNvPr>
          <p:cNvSpPr>
            <a:spLocks noGrp="1"/>
          </p:cNvSpPr>
          <p:nvPr>
            <p:ph type="title"/>
          </p:nvPr>
        </p:nvSpPr>
        <p:spPr>
          <a:xfrm>
            <a:off x="838200" y="1085237"/>
            <a:ext cx="10515600" cy="1325563"/>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F24DB1AE-2C74-3918-C261-CF9AEEECF07C}"/>
              </a:ext>
            </a:extLst>
          </p:cNvPr>
          <p:cNvSpPr>
            <a:spLocks noGrp="1"/>
          </p:cNvSpPr>
          <p:nvPr>
            <p:ph sz="half" idx="1"/>
          </p:nvPr>
        </p:nvSpPr>
        <p:spPr>
          <a:xfrm>
            <a:off x="838200" y="2545737"/>
            <a:ext cx="5181600" cy="3354878"/>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a:extLst>
              <a:ext uri="{FF2B5EF4-FFF2-40B4-BE49-F238E27FC236}">
                <a16:creationId xmlns:a16="http://schemas.microsoft.com/office/drawing/2014/main" id="{7AEF35BB-8CF5-67D5-5EAD-4523D408D590}"/>
              </a:ext>
            </a:extLst>
          </p:cNvPr>
          <p:cNvSpPr>
            <a:spLocks noGrp="1"/>
          </p:cNvSpPr>
          <p:nvPr>
            <p:ph sz="half" idx="2"/>
          </p:nvPr>
        </p:nvSpPr>
        <p:spPr>
          <a:xfrm>
            <a:off x="6172200" y="2545737"/>
            <a:ext cx="5181600" cy="3354878"/>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7" name="Dian numeron paikkamerkki 6">
            <a:extLst>
              <a:ext uri="{FF2B5EF4-FFF2-40B4-BE49-F238E27FC236}">
                <a16:creationId xmlns:a16="http://schemas.microsoft.com/office/drawing/2014/main" id="{08DE2228-1C5F-557B-AEB6-9DB79621AA9B}"/>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pic>
        <p:nvPicPr>
          <p:cNvPr id="5" name="Kuva 4" descr="Kuva, joka sisältää kohteen Grafiikka, Fontti, graafinen suunnittelu, kuvakaappaus&#10;&#10;Tekoälyllä luotu sisältö voi olla virheellistä.">
            <a:extLst>
              <a:ext uri="{FF2B5EF4-FFF2-40B4-BE49-F238E27FC236}">
                <a16:creationId xmlns:a16="http://schemas.microsoft.com/office/drawing/2014/main" id="{F2C8CE2E-75BF-FEE7-2E72-1D57896691DE}"/>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6" name="Kuva 5" descr="Kuva, joka sisältää kohteen Fontti, Grafiikka, teksti, graafinen suunnittelu&#10;&#10;Tekoälyllä luotu sisältö voi olla virheellistä.">
            <a:extLst>
              <a:ext uri="{FF2B5EF4-FFF2-40B4-BE49-F238E27FC236}">
                <a16:creationId xmlns:a16="http://schemas.microsoft.com/office/drawing/2014/main" id="{818ABCC5-FA72-B764-AAE1-AFB1DB678D3F}"/>
              </a:ext>
            </a:extLst>
          </p:cNvPr>
          <p:cNvPicPr>
            <a:picLocks noChangeAspect="1"/>
          </p:cNvPicPr>
          <p:nvPr userDrawn="1"/>
        </p:nvPicPr>
        <p:blipFill>
          <a:blip r:embed="rId3"/>
          <a:stretch>
            <a:fillRect/>
          </a:stretch>
        </p:blipFill>
        <p:spPr>
          <a:xfrm>
            <a:off x="3428999" y="6237368"/>
            <a:ext cx="1647497" cy="200914"/>
          </a:xfrm>
          <a:prstGeom prst="rect">
            <a:avLst/>
          </a:prstGeom>
        </p:spPr>
      </p:pic>
    </p:spTree>
    <p:extLst>
      <p:ext uri="{BB962C8B-B14F-4D97-AF65-F5344CB8AC3E}">
        <p14:creationId xmlns:p14="http://schemas.microsoft.com/office/powerpoint/2010/main" val="183857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2209AC-8954-8DC6-BD9D-AC11DAE4EA39}"/>
              </a:ext>
            </a:extLst>
          </p:cNvPr>
          <p:cNvSpPr>
            <a:spLocks noGrp="1"/>
          </p:cNvSpPr>
          <p:nvPr>
            <p:ph type="title"/>
          </p:nvPr>
        </p:nvSpPr>
        <p:spPr>
          <a:xfrm>
            <a:off x="839788" y="365125"/>
            <a:ext cx="10515600" cy="1325563"/>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CE330981-3A85-E6E9-97F8-B1737D19F829}"/>
              </a:ext>
            </a:extLst>
          </p:cNvPr>
          <p:cNvSpPr>
            <a:spLocks noGrp="1"/>
          </p:cNvSpPr>
          <p:nvPr>
            <p:ph type="body" idx="1"/>
          </p:nvPr>
        </p:nvSpPr>
        <p:spPr>
          <a:xfrm>
            <a:off x="839788" y="1681163"/>
            <a:ext cx="5157787" cy="823912"/>
          </a:xfrm>
        </p:spPr>
        <p:txBody>
          <a:bodyPr anchor="b"/>
          <a:lstStyle>
            <a:lvl1pPr marL="0" indent="0">
              <a:buNone/>
              <a:defRPr sz="2400" b="1" i="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4" name="Sisällön paikkamerkki 3">
            <a:extLst>
              <a:ext uri="{FF2B5EF4-FFF2-40B4-BE49-F238E27FC236}">
                <a16:creationId xmlns:a16="http://schemas.microsoft.com/office/drawing/2014/main" id="{94F9B8C2-E42D-7E0C-F592-826A3E74C2A5}"/>
              </a:ext>
            </a:extLst>
          </p:cNvPr>
          <p:cNvSpPr>
            <a:spLocks noGrp="1"/>
          </p:cNvSpPr>
          <p:nvPr>
            <p:ph sz="half" idx="2"/>
          </p:nvPr>
        </p:nvSpPr>
        <p:spPr>
          <a:xfrm>
            <a:off x="839788" y="2505075"/>
            <a:ext cx="5157787" cy="343138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25A884CD-7012-BD09-EB19-56605B1B846D}"/>
              </a:ext>
            </a:extLst>
          </p:cNvPr>
          <p:cNvSpPr>
            <a:spLocks noGrp="1"/>
          </p:cNvSpPr>
          <p:nvPr>
            <p:ph type="body" sz="quarter" idx="3"/>
          </p:nvPr>
        </p:nvSpPr>
        <p:spPr>
          <a:xfrm>
            <a:off x="6172200" y="1681163"/>
            <a:ext cx="5183188" cy="823912"/>
          </a:xfrm>
        </p:spPr>
        <p:txBody>
          <a:bodyPr anchor="b"/>
          <a:lstStyle>
            <a:lvl1pPr marL="0" indent="0">
              <a:buNone/>
              <a:defRPr sz="2400" b="1" i="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6" name="Sisällön paikkamerkki 5">
            <a:extLst>
              <a:ext uri="{FF2B5EF4-FFF2-40B4-BE49-F238E27FC236}">
                <a16:creationId xmlns:a16="http://schemas.microsoft.com/office/drawing/2014/main" id="{6F7BF21E-A229-A42B-DA0D-6FCF70E75BF3}"/>
              </a:ext>
            </a:extLst>
          </p:cNvPr>
          <p:cNvSpPr>
            <a:spLocks noGrp="1"/>
          </p:cNvSpPr>
          <p:nvPr>
            <p:ph sz="quarter" idx="4"/>
          </p:nvPr>
        </p:nvSpPr>
        <p:spPr>
          <a:xfrm>
            <a:off x="6172200" y="2505075"/>
            <a:ext cx="5183188" cy="343138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9" name="Dian numeron paikkamerkki 8">
            <a:extLst>
              <a:ext uri="{FF2B5EF4-FFF2-40B4-BE49-F238E27FC236}">
                <a16:creationId xmlns:a16="http://schemas.microsoft.com/office/drawing/2014/main" id="{F68BE514-30FD-DF0A-4AAA-2BE7FCFC8C30}"/>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pic>
        <p:nvPicPr>
          <p:cNvPr id="7" name="Kuva 6" descr="Kuva, joka sisältää kohteen Grafiikka, Fontti, graafinen suunnittelu, kuvakaappaus&#10;&#10;Tekoälyllä luotu sisältö voi olla virheellistä.">
            <a:extLst>
              <a:ext uri="{FF2B5EF4-FFF2-40B4-BE49-F238E27FC236}">
                <a16:creationId xmlns:a16="http://schemas.microsoft.com/office/drawing/2014/main" id="{A61B08C1-EF97-22C6-FBFC-D033D13E1253}"/>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8" name="Kuva 7" descr="Kuva, joka sisältää kohteen Fontti, Grafiikka, teksti, graafinen suunnittelu&#10;&#10;Tekoälyllä luotu sisältö voi olla virheellistä.">
            <a:extLst>
              <a:ext uri="{FF2B5EF4-FFF2-40B4-BE49-F238E27FC236}">
                <a16:creationId xmlns:a16="http://schemas.microsoft.com/office/drawing/2014/main" id="{2B561882-2E63-2756-DF60-FF66E396F6FF}"/>
              </a:ext>
            </a:extLst>
          </p:cNvPr>
          <p:cNvPicPr>
            <a:picLocks noChangeAspect="1"/>
          </p:cNvPicPr>
          <p:nvPr userDrawn="1"/>
        </p:nvPicPr>
        <p:blipFill>
          <a:blip r:embed="rId3"/>
          <a:stretch>
            <a:fillRect/>
          </a:stretch>
        </p:blipFill>
        <p:spPr>
          <a:xfrm>
            <a:off x="3428999" y="6237368"/>
            <a:ext cx="1647497" cy="200914"/>
          </a:xfrm>
          <a:prstGeom prst="rect">
            <a:avLst/>
          </a:prstGeom>
        </p:spPr>
      </p:pic>
    </p:spTree>
    <p:extLst>
      <p:ext uri="{BB962C8B-B14F-4D97-AF65-F5344CB8AC3E}">
        <p14:creationId xmlns:p14="http://schemas.microsoft.com/office/powerpoint/2010/main" val="3260309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7A6919-85FD-E5EA-F6EF-539419B65AB9}"/>
              </a:ext>
            </a:extLst>
          </p:cNvPr>
          <p:cNvSpPr>
            <a:spLocks noGrp="1"/>
          </p:cNvSpPr>
          <p:nvPr>
            <p:ph type="title"/>
          </p:nvPr>
        </p:nvSpPr>
        <p:spPr/>
        <p:txBody>
          <a:bodyPr/>
          <a:lstStyle/>
          <a:p>
            <a:r>
              <a:rPr lang="fi-FI"/>
              <a:t>Muokkaa ots. perustyyl. napsautt.</a:t>
            </a:r>
          </a:p>
        </p:txBody>
      </p:sp>
      <p:sp>
        <p:nvSpPr>
          <p:cNvPr id="5" name="Dian numeron paikkamerkki 4">
            <a:extLst>
              <a:ext uri="{FF2B5EF4-FFF2-40B4-BE49-F238E27FC236}">
                <a16:creationId xmlns:a16="http://schemas.microsoft.com/office/drawing/2014/main" id="{94CDE0F5-228E-0842-FC1E-026F6AE52085}"/>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dirty="0"/>
          </a:p>
        </p:txBody>
      </p:sp>
      <p:pic>
        <p:nvPicPr>
          <p:cNvPr id="6" name="Kuva 5" descr="Kuva, joka sisältää kohteen Grafiikka, Fontti, graafinen suunnittelu, kuvakaappaus&#10;&#10;Tekoälyllä luotu sisältö voi olla virheellistä.">
            <a:extLst>
              <a:ext uri="{FF2B5EF4-FFF2-40B4-BE49-F238E27FC236}">
                <a16:creationId xmlns:a16="http://schemas.microsoft.com/office/drawing/2014/main" id="{4032AB17-8507-4271-AABF-E53CE01F45F6}"/>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7" name="Kuva 6" descr="Kuva, joka sisältää kohteen Fontti, Grafiikka, teksti, graafinen suunnittelu&#10;&#10;Tekoälyllä luotu sisältö voi olla virheellistä.">
            <a:extLst>
              <a:ext uri="{FF2B5EF4-FFF2-40B4-BE49-F238E27FC236}">
                <a16:creationId xmlns:a16="http://schemas.microsoft.com/office/drawing/2014/main" id="{FFF88EA8-DB25-97C6-1B00-27B35B7C0953}"/>
              </a:ext>
            </a:extLst>
          </p:cNvPr>
          <p:cNvPicPr>
            <a:picLocks noChangeAspect="1"/>
          </p:cNvPicPr>
          <p:nvPr userDrawn="1"/>
        </p:nvPicPr>
        <p:blipFill>
          <a:blip r:embed="rId3"/>
          <a:stretch>
            <a:fillRect/>
          </a:stretch>
        </p:blipFill>
        <p:spPr>
          <a:xfrm>
            <a:off x="3428999" y="6237368"/>
            <a:ext cx="1647497" cy="200914"/>
          </a:xfrm>
          <a:prstGeom prst="rect">
            <a:avLst/>
          </a:prstGeom>
        </p:spPr>
      </p:pic>
    </p:spTree>
    <p:extLst>
      <p:ext uri="{BB962C8B-B14F-4D97-AF65-F5344CB8AC3E}">
        <p14:creationId xmlns:p14="http://schemas.microsoft.com/office/powerpoint/2010/main" val="2756522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petus">
    <p:spTree>
      <p:nvGrpSpPr>
        <p:cNvPr id="1" name=""/>
        <p:cNvGrpSpPr/>
        <p:nvPr/>
      </p:nvGrpSpPr>
      <p:grpSpPr>
        <a:xfrm>
          <a:off x="0" y="0"/>
          <a:ext cx="0" cy="0"/>
          <a:chOff x="0" y="0"/>
          <a:chExt cx="0" cy="0"/>
        </a:xfrm>
      </p:grpSpPr>
      <p:pic>
        <p:nvPicPr>
          <p:cNvPr id="4" name="Kuva 3" descr="Kuva, joka sisältää kohteen Fontti, teksti, Grafiikka, kuvakaappaus&#10;&#10;Tekoälyllä luotu sisältö voi olla virheellistä.">
            <a:extLst>
              <a:ext uri="{FF2B5EF4-FFF2-40B4-BE49-F238E27FC236}">
                <a16:creationId xmlns:a16="http://schemas.microsoft.com/office/drawing/2014/main" id="{D477D29A-F679-2E9D-842E-64B871AC6CC9}"/>
              </a:ext>
            </a:extLst>
          </p:cNvPr>
          <p:cNvPicPr>
            <a:picLocks noChangeAspect="1"/>
          </p:cNvPicPr>
          <p:nvPr userDrawn="1"/>
        </p:nvPicPr>
        <p:blipFill>
          <a:blip r:embed="rId2"/>
          <a:srcRect l="-3498"/>
          <a:stretch>
            <a:fillRect/>
          </a:stretch>
        </p:blipFill>
        <p:spPr>
          <a:xfrm>
            <a:off x="2481218" y="2715489"/>
            <a:ext cx="6767745" cy="1671893"/>
          </a:xfrm>
          <a:prstGeom prst="rect">
            <a:avLst/>
          </a:prstGeom>
        </p:spPr>
      </p:pic>
    </p:spTree>
    <p:extLst>
      <p:ext uri="{BB962C8B-B14F-4D97-AF65-F5344CB8AC3E}">
        <p14:creationId xmlns:p14="http://schemas.microsoft.com/office/powerpoint/2010/main" val="2513746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9B11721-7817-4481-87EC-B5322DA021AB}" type="datetime1">
              <a:rPr kumimoji="0" lang="fi-FI" sz="1100" b="0" i="0" u="none" strike="noStrike" kern="1200" cap="none" spc="0" normalizeH="0" baseline="0" noProof="0" smtClean="0">
                <a:ln>
                  <a:noFill/>
                </a:ln>
                <a:solidFill>
                  <a:srgbClr val="FFFFFF">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25.2.2026</a:t>
            </a:fld>
            <a:endParaRPr kumimoji="0" lang="fi-FI" sz="1100" b="0" i="0" u="none" strike="noStrike" kern="1200" cap="none" spc="0" normalizeH="0" baseline="0" noProof="0">
              <a:ln>
                <a:noFill/>
              </a:ln>
              <a:solidFill>
                <a:srgbClr val="FFFFFF">
                  <a:lumMod val="75000"/>
                </a:srgbClr>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1200" cap="none" spc="0" normalizeH="0" baseline="0" noProof="0">
              <a:ln>
                <a:noFill/>
              </a:ln>
              <a:solidFill>
                <a:srgbClr val="0C0C0C"/>
              </a:solidFill>
              <a:effectLst/>
              <a:uLnTx/>
              <a:uFillTx/>
              <a:latin typeface="Arial"/>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0472D7-6E0A-4B06-A629-312D4D8B3BD5}" type="slidenum">
              <a:rPr kumimoji="0" lang="fi-FI" sz="1100" b="0" i="0" u="none" strike="noStrike" kern="1200" cap="none" spc="0" normalizeH="0" baseline="0" noProof="0" smtClean="0">
                <a:ln>
                  <a:noFill/>
                </a:ln>
                <a:solidFill>
                  <a:srgbClr val="FFFFFF">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fi-FI" sz="1100" b="0" i="0" u="none" strike="noStrike" kern="1200" cap="none" spc="0" normalizeH="0" baseline="0" noProof="0">
              <a:ln>
                <a:noFill/>
              </a:ln>
              <a:solidFill>
                <a:srgbClr val="FFFFFF">
                  <a:lumMod val="75000"/>
                </a:srgbClr>
              </a:solidFill>
              <a:effectLst/>
              <a:uLnTx/>
              <a:uFillTx/>
              <a:latin typeface="Arial" panose="020B0604020202020204" pitchFamily="34" charset="0"/>
              <a:ea typeface="+mn-ea"/>
              <a:cs typeface="Arial" panose="020B0604020202020204" pitchFamily="34" charset="0"/>
            </a:endParaRPr>
          </a:p>
        </p:txBody>
      </p:sp>
      <p:sp>
        <p:nvSpPr>
          <p:cNvPr id="5" name="Freeform 6"/>
          <p:cNvSpPr>
            <a:spLocks noChangeAspect="1" noEditPoints="1"/>
          </p:cNvSpPr>
          <p:nvPr userDrawn="1"/>
        </p:nvSpPr>
        <p:spPr bwMode="auto">
          <a:xfrm>
            <a:off x="383117" y="6366927"/>
            <a:ext cx="1920000" cy="116717"/>
          </a:xfrm>
          <a:custGeom>
            <a:avLst/>
            <a:gdLst>
              <a:gd name="T0" fmla="*/ 4526 w 4634"/>
              <a:gd name="T1" fmla="*/ 156 h 313"/>
              <a:gd name="T2" fmla="*/ 4436 w 4634"/>
              <a:gd name="T3" fmla="*/ 158 h 313"/>
              <a:gd name="T4" fmla="*/ 4482 w 4634"/>
              <a:gd name="T5" fmla="*/ 183 h 313"/>
              <a:gd name="T6" fmla="*/ 4445 w 4634"/>
              <a:gd name="T7" fmla="*/ 131 h 313"/>
              <a:gd name="T8" fmla="*/ 1837 w 4634"/>
              <a:gd name="T9" fmla="*/ 0 h 313"/>
              <a:gd name="T10" fmla="*/ 1823 w 4634"/>
              <a:gd name="T11" fmla="*/ 46 h 313"/>
              <a:gd name="T12" fmla="*/ 1967 w 4634"/>
              <a:gd name="T13" fmla="*/ 11 h 313"/>
              <a:gd name="T14" fmla="*/ 1922 w 4634"/>
              <a:gd name="T15" fmla="*/ 20 h 313"/>
              <a:gd name="T16" fmla="*/ 2293 w 4634"/>
              <a:gd name="T17" fmla="*/ 308 h 313"/>
              <a:gd name="T18" fmla="*/ 2797 w 4634"/>
              <a:gd name="T19" fmla="*/ 161 h 313"/>
              <a:gd name="T20" fmla="*/ 2982 w 4634"/>
              <a:gd name="T21" fmla="*/ 103 h 313"/>
              <a:gd name="T22" fmla="*/ 3042 w 4634"/>
              <a:gd name="T23" fmla="*/ 173 h 313"/>
              <a:gd name="T24" fmla="*/ 3059 w 4634"/>
              <a:gd name="T25" fmla="*/ 294 h 313"/>
              <a:gd name="T26" fmla="*/ 2908 w 4634"/>
              <a:gd name="T27" fmla="*/ 256 h 313"/>
              <a:gd name="T28" fmla="*/ 3034 w 4634"/>
              <a:gd name="T29" fmla="*/ 258 h 313"/>
              <a:gd name="T30" fmla="*/ 2926 w 4634"/>
              <a:gd name="T31" fmla="*/ 176 h 313"/>
              <a:gd name="T32" fmla="*/ 2980 w 4634"/>
              <a:gd name="T33" fmla="*/ 61 h 313"/>
              <a:gd name="T34" fmla="*/ 3240 w 4634"/>
              <a:gd name="T35" fmla="*/ 116 h 313"/>
              <a:gd name="T36" fmla="*/ 3168 w 4634"/>
              <a:gd name="T37" fmla="*/ 141 h 313"/>
              <a:gd name="T38" fmla="*/ 3294 w 4634"/>
              <a:gd name="T39" fmla="*/ 228 h 313"/>
              <a:gd name="T40" fmla="*/ 3174 w 4634"/>
              <a:gd name="T41" fmla="*/ 309 h 313"/>
              <a:gd name="T42" fmla="*/ 3176 w 4634"/>
              <a:gd name="T43" fmla="*/ 262 h 313"/>
              <a:gd name="T44" fmla="*/ 3227 w 4634"/>
              <a:gd name="T45" fmla="*/ 215 h 313"/>
              <a:gd name="T46" fmla="*/ 3124 w 4634"/>
              <a:gd name="T47" fmla="*/ 109 h 313"/>
              <a:gd name="T48" fmla="*/ 3273 w 4634"/>
              <a:gd name="T49" fmla="*/ 85 h 313"/>
              <a:gd name="T50" fmla="*/ 3573 w 4634"/>
              <a:gd name="T51" fmla="*/ 218 h 313"/>
              <a:gd name="T52" fmla="*/ 3662 w 4634"/>
              <a:gd name="T53" fmla="*/ 239 h 313"/>
              <a:gd name="T54" fmla="*/ 3619 w 4634"/>
              <a:gd name="T55" fmla="*/ 313 h 313"/>
              <a:gd name="T56" fmla="*/ 3868 w 4634"/>
              <a:gd name="T57" fmla="*/ 65 h 313"/>
              <a:gd name="T58" fmla="*/ 3926 w 4634"/>
              <a:gd name="T59" fmla="*/ 178 h 313"/>
              <a:gd name="T60" fmla="*/ 3888 w 4634"/>
              <a:gd name="T61" fmla="*/ 139 h 313"/>
              <a:gd name="T62" fmla="*/ 4146 w 4634"/>
              <a:gd name="T63" fmla="*/ 308 h 313"/>
              <a:gd name="T64" fmla="*/ 72 w 4634"/>
              <a:gd name="T65" fmla="*/ 106 h 313"/>
              <a:gd name="T66" fmla="*/ 152 w 4634"/>
              <a:gd name="T67" fmla="*/ 179 h 313"/>
              <a:gd name="T68" fmla="*/ 142 w 4634"/>
              <a:gd name="T69" fmla="*/ 303 h 313"/>
              <a:gd name="T70" fmla="*/ 1 w 4634"/>
              <a:gd name="T71" fmla="*/ 243 h 313"/>
              <a:gd name="T72" fmla="*/ 136 w 4634"/>
              <a:gd name="T73" fmla="*/ 247 h 313"/>
              <a:gd name="T74" fmla="*/ 16 w 4634"/>
              <a:gd name="T75" fmla="*/ 166 h 313"/>
              <a:gd name="T76" fmla="*/ 94 w 4634"/>
              <a:gd name="T77" fmla="*/ 59 h 313"/>
              <a:gd name="T78" fmla="*/ 269 w 4634"/>
              <a:gd name="T79" fmla="*/ 234 h 313"/>
              <a:gd name="T80" fmla="*/ 359 w 4634"/>
              <a:gd name="T81" fmla="*/ 218 h 313"/>
              <a:gd name="T82" fmla="*/ 285 w 4634"/>
              <a:gd name="T83" fmla="*/ 310 h 313"/>
              <a:gd name="T84" fmla="*/ 645 w 4634"/>
              <a:gd name="T85" fmla="*/ 85 h 313"/>
              <a:gd name="T86" fmla="*/ 663 w 4634"/>
              <a:gd name="T87" fmla="*/ 270 h 313"/>
              <a:gd name="T88" fmla="*/ 475 w 4634"/>
              <a:gd name="T89" fmla="*/ 274 h 313"/>
              <a:gd name="T90" fmla="*/ 493 w 4634"/>
              <a:gd name="T91" fmla="*/ 82 h 313"/>
              <a:gd name="T92" fmla="*/ 643 w 4634"/>
              <a:gd name="T93" fmla="*/ 186 h 313"/>
              <a:gd name="T94" fmla="*/ 526 w 4634"/>
              <a:gd name="T95" fmla="*/ 116 h 313"/>
              <a:gd name="T96" fmla="*/ 546 w 4634"/>
              <a:gd name="T97" fmla="*/ 264 h 313"/>
              <a:gd name="T98" fmla="*/ 1102 w 4634"/>
              <a:gd name="T99" fmla="*/ 164 h 313"/>
              <a:gd name="T100" fmla="*/ 4264 w 4634"/>
              <a:gd name="T101" fmla="*/ 180 h 313"/>
              <a:gd name="T102" fmla="*/ 4371 w 4634"/>
              <a:gd name="T103" fmla="*/ 64 h 313"/>
              <a:gd name="T104" fmla="*/ 4421 w 4634"/>
              <a:gd name="T105" fmla="*/ 129 h 313"/>
              <a:gd name="T106" fmla="*/ 4337 w 4634"/>
              <a:gd name="T107" fmla="*/ 174 h 313"/>
              <a:gd name="T108" fmla="*/ 4397 w 4634"/>
              <a:gd name="T109" fmla="*/ 159 h 313"/>
              <a:gd name="T110" fmla="*/ 4370 w 4634"/>
              <a:gd name="T111" fmla="*/ 183 h 313"/>
              <a:gd name="T112" fmla="*/ 4379 w 4634"/>
              <a:gd name="T113" fmla="*/ 68 h 313"/>
              <a:gd name="T114" fmla="*/ 4634 w 4634"/>
              <a:gd name="T115" fmla="*/ 117 h 313"/>
              <a:gd name="T116" fmla="*/ 4587 w 4634"/>
              <a:gd name="T117" fmla="*/ 155 h 313"/>
              <a:gd name="T118" fmla="*/ 4557 w 4634"/>
              <a:gd name="T119" fmla="*/ 69 h 313"/>
              <a:gd name="T120" fmla="*/ 4577 w 4634"/>
              <a:gd name="T121" fmla="*/ 69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634" h="313">
                <a:moveTo>
                  <a:pt x="4508" y="65"/>
                </a:moveTo>
                <a:lnTo>
                  <a:pt x="4517" y="65"/>
                </a:lnTo>
                <a:lnTo>
                  <a:pt x="4517" y="94"/>
                </a:lnTo>
                <a:lnTo>
                  <a:pt x="4458" y="94"/>
                </a:lnTo>
                <a:lnTo>
                  <a:pt x="4455" y="109"/>
                </a:lnTo>
                <a:lnTo>
                  <a:pt x="4458" y="108"/>
                </a:lnTo>
                <a:lnTo>
                  <a:pt x="4466" y="108"/>
                </a:lnTo>
                <a:lnTo>
                  <a:pt x="4478" y="108"/>
                </a:lnTo>
                <a:lnTo>
                  <a:pt x="4484" y="109"/>
                </a:lnTo>
                <a:lnTo>
                  <a:pt x="4491" y="110"/>
                </a:lnTo>
                <a:lnTo>
                  <a:pt x="4498" y="111"/>
                </a:lnTo>
                <a:lnTo>
                  <a:pt x="4504" y="114"/>
                </a:lnTo>
                <a:lnTo>
                  <a:pt x="4510" y="117"/>
                </a:lnTo>
                <a:lnTo>
                  <a:pt x="4516" y="121"/>
                </a:lnTo>
                <a:lnTo>
                  <a:pt x="4518" y="123"/>
                </a:lnTo>
                <a:lnTo>
                  <a:pt x="4520" y="126"/>
                </a:lnTo>
                <a:lnTo>
                  <a:pt x="4522" y="129"/>
                </a:lnTo>
                <a:lnTo>
                  <a:pt x="4524" y="132"/>
                </a:lnTo>
                <a:lnTo>
                  <a:pt x="4525" y="135"/>
                </a:lnTo>
                <a:lnTo>
                  <a:pt x="4526" y="139"/>
                </a:lnTo>
                <a:lnTo>
                  <a:pt x="4527" y="143"/>
                </a:lnTo>
                <a:lnTo>
                  <a:pt x="4527" y="147"/>
                </a:lnTo>
                <a:lnTo>
                  <a:pt x="4527" y="152"/>
                </a:lnTo>
                <a:lnTo>
                  <a:pt x="4526" y="156"/>
                </a:lnTo>
                <a:lnTo>
                  <a:pt x="4525" y="160"/>
                </a:lnTo>
                <a:lnTo>
                  <a:pt x="4523" y="164"/>
                </a:lnTo>
                <a:lnTo>
                  <a:pt x="4521" y="167"/>
                </a:lnTo>
                <a:lnTo>
                  <a:pt x="4519" y="170"/>
                </a:lnTo>
                <a:lnTo>
                  <a:pt x="4516" y="173"/>
                </a:lnTo>
                <a:lnTo>
                  <a:pt x="4513" y="176"/>
                </a:lnTo>
                <a:lnTo>
                  <a:pt x="4505" y="181"/>
                </a:lnTo>
                <a:lnTo>
                  <a:pt x="4497" y="184"/>
                </a:lnTo>
                <a:lnTo>
                  <a:pt x="4492" y="185"/>
                </a:lnTo>
                <a:lnTo>
                  <a:pt x="4487" y="186"/>
                </a:lnTo>
                <a:lnTo>
                  <a:pt x="4482" y="187"/>
                </a:lnTo>
                <a:lnTo>
                  <a:pt x="4477" y="187"/>
                </a:lnTo>
                <a:lnTo>
                  <a:pt x="4469" y="187"/>
                </a:lnTo>
                <a:lnTo>
                  <a:pt x="4465" y="186"/>
                </a:lnTo>
                <a:lnTo>
                  <a:pt x="4461" y="185"/>
                </a:lnTo>
                <a:lnTo>
                  <a:pt x="4454" y="183"/>
                </a:lnTo>
                <a:lnTo>
                  <a:pt x="4448" y="179"/>
                </a:lnTo>
                <a:lnTo>
                  <a:pt x="4443" y="176"/>
                </a:lnTo>
                <a:lnTo>
                  <a:pt x="4441" y="174"/>
                </a:lnTo>
                <a:lnTo>
                  <a:pt x="4439" y="171"/>
                </a:lnTo>
                <a:lnTo>
                  <a:pt x="4437" y="167"/>
                </a:lnTo>
                <a:lnTo>
                  <a:pt x="4436" y="164"/>
                </a:lnTo>
                <a:lnTo>
                  <a:pt x="4436" y="162"/>
                </a:lnTo>
                <a:lnTo>
                  <a:pt x="4436" y="158"/>
                </a:lnTo>
                <a:lnTo>
                  <a:pt x="4437" y="155"/>
                </a:lnTo>
                <a:lnTo>
                  <a:pt x="4438" y="154"/>
                </a:lnTo>
                <a:lnTo>
                  <a:pt x="4438" y="152"/>
                </a:lnTo>
                <a:lnTo>
                  <a:pt x="4440" y="150"/>
                </a:lnTo>
                <a:lnTo>
                  <a:pt x="4443" y="148"/>
                </a:lnTo>
                <a:lnTo>
                  <a:pt x="4445" y="146"/>
                </a:lnTo>
                <a:lnTo>
                  <a:pt x="4448" y="145"/>
                </a:lnTo>
                <a:lnTo>
                  <a:pt x="4451" y="145"/>
                </a:lnTo>
                <a:lnTo>
                  <a:pt x="4456" y="145"/>
                </a:lnTo>
                <a:lnTo>
                  <a:pt x="4459" y="146"/>
                </a:lnTo>
                <a:lnTo>
                  <a:pt x="4462" y="148"/>
                </a:lnTo>
                <a:lnTo>
                  <a:pt x="4465" y="151"/>
                </a:lnTo>
                <a:lnTo>
                  <a:pt x="4467" y="154"/>
                </a:lnTo>
                <a:lnTo>
                  <a:pt x="4469" y="159"/>
                </a:lnTo>
                <a:lnTo>
                  <a:pt x="4470" y="164"/>
                </a:lnTo>
                <a:lnTo>
                  <a:pt x="4470" y="171"/>
                </a:lnTo>
                <a:lnTo>
                  <a:pt x="4470" y="173"/>
                </a:lnTo>
                <a:lnTo>
                  <a:pt x="4471" y="176"/>
                </a:lnTo>
                <a:lnTo>
                  <a:pt x="4472" y="178"/>
                </a:lnTo>
                <a:lnTo>
                  <a:pt x="4473" y="180"/>
                </a:lnTo>
                <a:lnTo>
                  <a:pt x="4475" y="181"/>
                </a:lnTo>
                <a:lnTo>
                  <a:pt x="4477" y="182"/>
                </a:lnTo>
                <a:lnTo>
                  <a:pt x="4479" y="183"/>
                </a:lnTo>
                <a:lnTo>
                  <a:pt x="4482" y="183"/>
                </a:lnTo>
                <a:lnTo>
                  <a:pt x="4486" y="183"/>
                </a:lnTo>
                <a:lnTo>
                  <a:pt x="4489" y="182"/>
                </a:lnTo>
                <a:lnTo>
                  <a:pt x="4492" y="180"/>
                </a:lnTo>
                <a:lnTo>
                  <a:pt x="4495" y="178"/>
                </a:lnTo>
                <a:lnTo>
                  <a:pt x="4497" y="176"/>
                </a:lnTo>
                <a:lnTo>
                  <a:pt x="4499" y="172"/>
                </a:lnTo>
                <a:lnTo>
                  <a:pt x="4500" y="168"/>
                </a:lnTo>
                <a:lnTo>
                  <a:pt x="4501" y="164"/>
                </a:lnTo>
                <a:lnTo>
                  <a:pt x="4501" y="160"/>
                </a:lnTo>
                <a:lnTo>
                  <a:pt x="4500" y="156"/>
                </a:lnTo>
                <a:lnTo>
                  <a:pt x="4499" y="153"/>
                </a:lnTo>
                <a:lnTo>
                  <a:pt x="4497" y="149"/>
                </a:lnTo>
                <a:lnTo>
                  <a:pt x="4495" y="146"/>
                </a:lnTo>
                <a:lnTo>
                  <a:pt x="4493" y="143"/>
                </a:lnTo>
                <a:lnTo>
                  <a:pt x="4490" y="141"/>
                </a:lnTo>
                <a:lnTo>
                  <a:pt x="4487" y="138"/>
                </a:lnTo>
                <a:lnTo>
                  <a:pt x="4483" y="136"/>
                </a:lnTo>
                <a:lnTo>
                  <a:pt x="4479" y="135"/>
                </a:lnTo>
                <a:lnTo>
                  <a:pt x="4474" y="133"/>
                </a:lnTo>
                <a:lnTo>
                  <a:pt x="4469" y="132"/>
                </a:lnTo>
                <a:lnTo>
                  <a:pt x="4464" y="131"/>
                </a:lnTo>
                <a:lnTo>
                  <a:pt x="4458" y="131"/>
                </a:lnTo>
                <a:lnTo>
                  <a:pt x="4452" y="131"/>
                </a:lnTo>
                <a:lnTo>
                  <a:pt x="4445" y="131"/>
                </a:lnTo>
                <a:lnTo>
                  <a:pt x="4452" y="100"/>
                </a:lnTo>
                <a:lnTo>
                  <a:pt x="4459" y="65"/>
                </a:lnTo>
                <a:lnTo>
                  <a:pt x="4508" y="65"/>
                </a:lnTo>
                <a:close/>
                <a:moveTo>
                  <a:pt x="1599" y="308"/>
                </a:moveTo>
                <a:lnTo>
                  <a:pt x="1599" y="64"/>
                </a:lnTo>
                <a:lnTo>
                  <a:pt x="1646" y="64"/>
                </a:lnTo>
                <a:lnTo>
                  <a:pt x="1646" y="262"/>
                </a:lnTo>
                <a:lnTo>
                  <a:pt x="1755" y="262"/>
                </a:lnTo>
                <a:lnTo>
                  <a:pt x="1755" y="308"/>
                </a:lnTo>
                <a:lnTo>
                  <a:pt x="1599" y="308"/>
                </a:lnTo>
                <a:close/>
                <a:moveTo>
                  <a:pt x="1941" y="252"/>
                </a:moveTo>
                <a:lnTo>
                  <a:pt x="1842" y="252"/>
                </a:lnTo>
                <a:lnTo>
                  <a:pt x="1822" y="308"/>
                </a:lnTo>
                <a:lnTo>
                  <a:pt x="1772" y="308"/>
                </a:lnTo>
                <a:lnTo>
                  <a:pt x="1866" y="64"/>
                </a:lnTo>
                <a:lnTo>
                  <a:pt x="1920" y="64"/>
                </a:lnTo>
                <a:lnTo>
                  <a:pt x="2013" y="308"/>
                </a:lnTo>
                <a:lnTo>
                  <a:pt x="1962" y="308"/>
                </a:lnTo>
                <a:lnTo>
                  <a:pt x="1941" y="252"/>
                </a:lnTo>
                <a:close/>
                <a:moveTo>
                  <a:pt x="1858" y="209"/>
                </a:moveTo>
                <a:lnTo>
                  <a:pt x="1926" y="209"/>
                </a:lnTo>
                <a:lnTo>
                  <a:pt x="1892" y="117"/>
                </a:lnTo>
                <a:lnTo>
                  <a:pt x="1858" y="209"/>
                </a:lnTo>
                <a:close/>
                <a:moveTo>
                  <a:pt x="1837" y="0"/>
                </a:moveTo>
                <a:lnTo>
                  <a:pt x="1842" y="1"/>
                </a:lnTo>
                <a:lnTo>
                  <a:pt x="1845" y="1"/>
                </a:lnTo>
                <a:lnTo>
                  <a:pt x="1847" y="2"/>
                </a:lnTo>
                <a:lnTo>
                  <a:pt x="1851" y="4"/>
                </a:lnTo>
                <a:lnTo>
                  <a:pt x="1855" y="7"/>
                </a:lnTo>
                <a:lnTo>
                  <a:pt x="1856" y="9"/>
                </a:lnTo>
                <a:lnTo>
                  <a:pt x="1858" y="11"/>
                </a:lnTo>
                <a:lnTo>
                  <a:pt x="1859" y="13"/>
                </a:lnTo>
                <a:lnTo>
                  <a:pt x="1860" y="15"/>
                </a:lnTo>
                <a:lnTo>
                  <a:pt x="1862" y="20"/>
                </a:lnTo>
                <a:lnTo>
                  <a:pt x="1862" y="25"/>
                </a:lnTo>
                <a:lnTo>
                  <a:pt x="1862" y="30"/>
                </a:lnTo>
                <a:lnTo>
                  <a:pt x="1861" y="33"/>
                </a:lnTo>
                <a:lnTo>
                  <a:pt x="1860" y="35"/>
                </a:lnTo>
                <a:lnTo>
                  <a:pt x="1858" y="39"/>
                </a:lnTo>
                <a:lnTo>
                  <a:pt x="1855" y="43"/>
                </a:lnTo>
                <a:lnTo>
                  <a:pt x="1851" y="46"/>
                </a:lnTo>
                <a:lnTo>
                  <a:pt x="1847" y="48"/>
                </a:lnTo>
                <a:lnTo>
                  <a:pt x="1842" y="49"/>
                </a:lnTo>
                <a:lnTo>
                  <a:pt x="1837" y="50"/>
                </a:lnTo>
                <a:lnTo>
                  <a:pt x="1832" y="49"/>
                </a:lnTo>
                <a:lnTo>
                  <a:pt x="1830" y="49"/>
                </a:lnTo>
                <a:lnTo>
                  <a:pt x="1827" y="48"/>
                </a:lnTo>
                <a:lnTo>
                  <a:pt x="1823" y="46"/>
                </a:lnTo>
                <a:lnTo>
                  <a:pt x="1821" y="44"/>
                </a:lnTo>
                <a:lnTo>
                  <a:pt x="1820" y="43"/>
                </a:lnTo>
                <a:lnTo>
                  <a:pt x="1817" y="39"/>
                </a:lnTo>
                <a:lnTo>
                  <a:pt x="1814" y="35"/>
                </a:lnTo>
                <a:lnTo>
                  <a:pt x="1813" y="30"/>
                </a:lnTo>
                <a:lnTo>
                  <a:pt x="1813" y="25"/>
                </a:lnTo>
                <a:lnTo>
                  <a:pt x="1813" y="20"/>
                </a:lnTo>
                <a:lnTo>
                  <a:pt x="1814" y="15"/>
                </a:lnTo>
                <a:lnTo>
                  <a:pt x="1815" y="13"/>
                </a:lnTo>
                <a:lnTo>
                  <a:pt x="1817" y="11"/>
                </a:lnTo>
                <a:lnTo>
                  <a:pt x="1820" y="7"/>
                </a:lnTo>
                <a:lnTo>
                  <a:pt x="1823" y="4"/>
                </a:lnTo>
                <a:lnTo>
                  <a:pt x="1825" y="3"/>
                </a:lnTo>
                <a:lnTo>
                  <a:pt x="1827" y="2"/>
                </a:lnTo>
                <a:lnTo>
                  <a:pt x="1832" y="1"/>
                </a:lnTo>
                <a:lnTo>
                  <a:pt x="1837" y="0"/>
                </a:lnTo>
                <a:close/>
                <a:moveTo>
                  <a:pt x="1947" y="0"/>
                </a:moveTo>
                <a:lnTo>
                  <a:pt x="1952" y="1"/>
                </a:lnTo>
                <a:lnTo>
                  <a:pt x="1954" y="1"/>
                </a:lnTo>
                <a:lnTo>
                  <a:pt x="1956" y="2"/>
                </a:lnTo>
                <a:lnTo>
                  <a:pt x="1961" y="4"/>
                </a:lnTo>
                <a:lnTo>
                  <a:pt x="1964" y="7"/>
                </a:lnTo>
                <a:lnTo>
                  <a:pt x="1966" y="9"/>
                </a:lnTo>
                <a:lnTo>
                  <a:pt x="1967" y="11"/>
                </a:lnTo>
                <a:lnTo>
                  <a:pt x="1969" y="13"/>
                </a:lnTo>
                <a:lnTo>
                  <a:pt x="1970" y="15"/>
                </a:lnTo>
                <a:lnTo>
                  <a:pt x="1971" y="20"/>
                </a:lnTo>
                <a:lnTo>
                  <a:pt x="1972" y="25"/>
                </a:lnTo>
                <a:lnTo>
                  <a:pt x="1971" y="30"/>
                </a:lnTo>
                <a:lnTo>
                  <a:pt x="1971" y="33"/>
                </a:lnTo>
                <a:lnTo>
                  <a:pt x="1970" y="35"/>
                </a:lnTo>
                <a:lnTo>
                  <a:pt x="1967" y="39"/>
                </a:lnTo>
                <a:lnTo>
                  <a:pt x="1964" y="43"/>
                </a:lnTo>
                <a:lnTo>
                  <a:pt x="1961" y="46"/>
                </a:lnTo>
                <a:lnTo>
                  <a:pt x="1956" y="48"/>
                </a:lnTo>
                <a:lnTo>
                  <a:pt x="1952" y="49"/>
                </a:lnTo>
                <a:lnTo>
                  <a:pt x="1947" y="50"/>
                </a:lnTo>
                <a:lnTo>
                  <a:pt x="1941" y="49"/>
                </a:lnTo>
                <a:lnTo>
                  <a:pt x="1939" y="49"/>
                </a:lnTo>
                <a:lnTo>
                  <a:pt x="1937" y="48"/>
                </a:lnTo>
                <a:lnTo>
                  <a:pt x="1935" y="47"/>
                </a:lnTo>
                <a:lnTo>
                  <a:pt x="1933" y="46"/>
                </a:lnTo>
                <a:lnTo>
                  <a:pt x="1929" y="43"/>
                </a:lnTo>
                <a:lnTo>
                  <a:pt x="1926" y="39"/>
                </a:lnTo>
                <a:lnTo>
                  <a:pt x="1924" y="35"/>
                </a:lnTo>
                <a:lnTo>
                  <a:pt x="1922" y="30"/>
                </a:lnTo>
                <a:lnTo>
                  <a:pt x="1922" y="25"/>
                </a:lnTo>
                <a:lnTo>
                  <a:pt x="1922" y="20"/>
                </a:lnTo>
                <a:lnTo>
                  <a:pt x="1924" y="15"/>
                </a:lnTo>
                <a:lnTo>
                  <a:pt x="1925" y="13"/>
                </a:lnTo>
                <a:lnTo>
                  <a:pt x="1926" y="11"/>
                </a:lnTo>
                <a:lnTo>
                  <a:pt x="1929" y="7"/>
                </a:lnTo>
                <a:lnTo>
                  <a:pt x="1931" y="6"/>
                </a:lnTo>
                <a:lnTo>
                  <a:pt x="1933" y="4"/>
                </a:lnTo>
                <a:lnTo>
                  <a:pt x="1935" y="3"/>
                </a:lnTo>
                <a:lnTo>
                  <a:pt x="1937" y="2"/>
                </a:lnTo>
                <a:lnTo>
                  <a:pt x="1941" y="1"/>
                </a:lnTo>
                <a:lnTo>
                  <a:pt x="1947" y="0"/>
                </a:lnTo>
                <a:close/>
                <a:moveTo>
                  <a:pt x="2193" y="308"/>
                </a:moveTo>
                <a:lnTo>
                  <a:pt x="2193" y="207"/>
                </a:lnTo>
                <a:lnTo>
                  <a:pt x="2087" y="207"/>
                </a:lnTo>
                <a:lnTo>
                  <a:pt x="2087" y="308"/>
                </a:lnTo>
                <a:lnTo>
                  <a:pt x="2039" y="308"/>
                </a:lnTo>
                <a:lnTo>
                  <a:pt x="2039" y="64"/>
                </a:lnTo>
                <a:lnTo>
                  <a:pt x="2087" y="64"/>
                </a:lnTo>
                <a:lnTo>
                  <a:pt x="2087" y="162"/>
                </a:lnTo>
                <a:lnTo>
                  <a:pt x="2193" y="162"/>
                </a:lnTo>
                <a:lnTo>
                  <a:pt x="2193" y="64"/>
                </a:lnTo>
                <a:lnTo>
                  <a:pt x="2241" y="64"/>
                </a:lnTo>
                <a:lnTo>
                  <a:pt x="2241" y="308"/>
                </a:lnTo>
                <a:lnTo>
                  <a:pt x="2193" y="308"/>
                </a:lnTo>
                <a:close/>
                <a:moveTo>
                  <a:pt x="2293" y="308"/>
                </a:moveTo>
                <a:lnTo>
                  <a:pt x="2293" y="64"/>
                </a:lnTo>
                <a:lnTo>
                  <a:pt x="2446" y="64"/>
                </a:lnTo>
                <a:lnTo>
                  <a:pt x="2446" y="109"/>
                </a:lnTo>
                <a:lnTo>
                  <a:pt x="2341" y="109"/>
                </a:lnTo>
                <a:lnTo>
                  <a:pt x="2341" y="164"/>
                </a:lnTo>
                <a:lnTo>
                  <a:pt x="2436" y="164"/>
                </a:lnTo>
                <a:lnTo>
                  <a:pt x="2436" y="207"/>
                </a:lnTo>
                <a:lnTo>
                  <a:pt x="2341" y="207"/>
                </a:lnTo>
                <a:lnTo>
                  <a:pt x="2341" y="263"/>
                </a:lnTo>
                <a:lnTo>
                  <a:pt x="2446" y="263"/>
                </a:lnTo>
                <a:lnTo>
                  <a:pt x="2446" y="308"/>
                </a:lnTo>
                <a:lnTo>
                  <a:pt x="2293" y="308"/>
                </a:lnTo>
                <a:close/>
                <a:moveTo>
                  <a:pt x="2594" y="109"/>
                </a:moveTo>
                <a:lnTo>
                  <a:pt x="2594" y="308"/>
                </a:lnTo>
                <a:lnTo>
                  <a:pt x="2546" y="308"/>
                </a:lnTo>
                <a:lnTo>
                  <a:pt x="2546" y="109"/>
                </a:lnTo>
                <a:lnTo>
                  <a:pt x="2469" y="109"/>
                </a:lnTo>
                <a:lnTo>
                  <a:pt x="2469" y="64"/>
                </a:lnTo>
                <a:lnTo>
                  <a:pt x="2671" y="64"/>
                </a:lnTo>
                <a:lnTo>
                  <a:pt x="2671" y="109"/>
                </a:lnTo>
                <a:lnTo>
                  <a:pt x="2594" y="109"/>
                </a:lnTo>
                <a:close/>
                <a:moveTo>
                  <a:pt x="2687" y="64"/>
                </a:moveTo>
                <a:lnTo>
                  <a:pt x="2742" y="64"/>
                </a:lnTo>
                <a:lnTo>
                  <a:pt x="2797" y="161"/>
                </a:lnTo>
                <a:lnTo>
                  <a:pt x="2852" y="64"/>
                </a:lnTo>
                <a:lnTo>
                  <a:pt x="2905" y="64"/>
                </a:lnTo>
                <a:lnTo>
                  <a:pt x="2819" y="205"/>
                </a:lnTo>
                <a:lnTo>
                  <a:pt x="2819" y="308"/>
                </a:lnTo>
                <a:lnTo>
                  <a:pt x="2771" y="308"/>
                </a:lnTo>
                <a:lnTo>
                  <a:pt x="2771" y="205"/>
                </a:lnTo>
                <a:lnTo>
                  <a:pt x="2687" y="64"/>
                </a:lnTo>
                <a:close/>
                <a:moveTo>
                  <a:pt x="3042" y="135"/>
                </a:moveTo>
                <a:lnTo>
                  <a:pt x="3040" y="130"/>
                </a:lnTo>
                <a:lnTo>
                  <a:pt x="3038" y="124"/>
                </a:lnTo>
                <a:lnTo>
                  <a:pt x="3035" y="118"/>
                </a:lnTo>
                <a:lnTo>
                  <a:pt x="3033" y="116"/>
                </a:lnTo>
                <a:lnTo>
                  <a:pt x="3030" y="113"/>
                </a:lnTo>
                <a:lnTo>
                  <a:pt x="3024" y="108"/>
                </a:lnTo>
                <a:lnTo>
                  <a:pt x="3021" y="106"/>
                </a:lnTo>
                <a:lnTo>
                  <a:pt x="3017" y="104"/>
                </a:lnTo>
                <a:lnTo>
                  <a:pt x="3013" y="103"/>
                </a:lnTo>
                <a:lnTo>
                  <a:pt x="3008" y="102"/>
                </a:lnTo>
                <a:lnTo>
                  <a:pt x="3003" y="101"/>
                </a:lnTo>
                <a:lnTo>
                  <a:pt x="2997" y="101"/>
                </a:lnTo>
                <a:lnTo>
                  <a:pt x="2993" y="101"/>
                </a:lnTo>
                <a:lnTo>
                  <a:pt x="2989" y="102"/>
                </a:lnTo>
                <a:lnTo>
                  <a:pt x="2985" y="102"/>
                </a:lnTo>
                <a:lnTo>
                  <a:pt x="2982" y="103"/>
                </a:lnTo>
                <a:lnTo>
                  <a:pt x="2978" y="105"/>
                </a:lnTo>
                <a:lnTo>
                  <a:pt x="2975" y="106"/>
                </a:lnTo>
                <a:lnTo>
                  <a:pt x="2970" y="110"/>
                </a:lnTo>
                <a:lnTo>
                  <a:pt x="2967" y="113"/>
                </a:lnTo>
                <a:lnTo>
                  <a:pt x="2965" y="115"/>
                </a:lnTo>
                <a:lnTo>
                  <a:pt x="2963" y="117"/>
                </a:lnTo>
                <a:lnTo>
                  <a:pt x="2962" y="120"/>
                </a:lnTo>
                <a:lnTo>
                  <a:pt x="2961" y="123"/>
                </a:lnTo>
                <a:lnTo>
                  <a:pt x="2960" y="126"/>
                </a:lnTo>
                <a:lnTo>
                  <a:pt x="2959" y="132"/>
                </a:lnTo>
                <a:lnTo>
                  <a:pt x="2960" y="137"/>
                </a:lnTo>
                <a:lnTo>
                  <a:pt x="2961" y="141"/>
                </a:lnTo>
                <a:lnTo>
                  <a:pt x="2963" y="145"/>
                </a:lnTo>
                <a:lnTo>
                  <a:pt x="2966" y="149"/>
                </a:lnTo>
                <a:lnTo>
                  <a:pt x="2967" y="151"/>
                </a:lnTo>
                <a:lnTo>
                  <a:pt x="2969" y="153"/>
                </a:lnTo>
                <a:lnTo>
                  <a:pt x="2974" y="155"/>
                </a:lnTo>
                <a:lnTo>
                  <a:pt x="2979" y="158"/>
                </a:lnTo>
                <a:lnTo>
                  <a:pt x="2982" y="159"/>
                </a:lnTo>
                <a:lnTo>
                  <a:pt x="2986" y="159"/>
                </a:lnTo>
                <a:lnTo>
                  <a:pt x="3020" y="166"/>
                </a:lnTo>
                <a:lnTo>
                  <a:pt x="3028" y="168"/>
                </a:lnTo>
                <a:lnTo>
                  <a:pt x="3035" y="170"/>
                </a:lnTo>
                <a:lnTo>
                  <a:pt x="3042" y="173"/>
                </a:lnTo>
                <a:lnTo>
                  <a:pt x="3049" y="176"/>
                </a:lnTo>
                <a:lnTo>
                  <a:pt x="3055" y="179"/>
                </a:lnTo>
                <a:lnTo>
                  <a:pt x="3061" y="183"/>
                </a:lnTo>
                <a:lnTo>
                  <a:pt x="3066" y="187"/>
                </a:lnTo>
                <a:lnTo>
                  <a:pt x="3070" y="192"/>
                </a:lnTo>
                <a:lnTo>
                  <a:pt x="3074" y="197"/>
                </a:lnTo>
                <a:lnTo>
                  <a:pt x="3078" y="202"/>
                </a:lnTo>
                <a:lnTo>
                  <a:pt x="3081" y="207"/>
                </a:lnTo>
                <a:lnTo>
                  <a:pt x="3083" y="213"/>
                </a:lnTo>
                <a:lnTo>
                  <a:pt x="3085" y="219"/>
                </a:lnTo>
                <a:lnTo>
                  <a:pt x="3087" y="225"/>
                </a:lnTo>
                <a:lnTo>
                  <a:pt x="3087" y="228"/>
                </a:lnTo>
                <a:lnTo>
                  <a:pt x="3087" y="231"/>
                </a:lnTo>
                <a:lnTo>
                  <a:pt x="3088" y="238"/>
                </a:lnTo>
                <a:lnTo>
                  <a:pt x="3087" y="245"/>
                </a:lnTo>
                <a:lnTo>
                  <a:pt x="3086" y="252"/>
                </a:lnTo>
                <a:lnTo>
                  <a:pt x="3084" y="258"/>
                </a:lnTo>
                <a:lnTo>
                  <a:pt x="3082" y="265"/>
                </a:lnTo>
                <a:lnTo>
                  <a:pt x="3079" y="272"/>
                </a:lnTo>
                <a:lnTo>
                  <a:pt x="3075" y="278"/>
                </a:lnTo>
                <a:lnTo>
                  <a:pt x="3070" y="284"/>
                </a:lnTo>
                <a:lnTo>
                  <a:pt x="3065" y="289"/>
                </a:lnTo>
                <a:lnTo>
                  <a:pt x="3062" y="292"/>
                </a:lnTo>
                <a:lnTo>
                  <a:pt x="3059" y="294"/>
                </a:lnTo>
                <a:lnTo>
                  <a:pt x="3052" y="299"/>
                </a:lnTo>
                <a:lnTo>
                  <a:pt x="3045" y="303"/>
                </a:lnTo>
                <a:lnTo>
                  <a:pt x="3037" y="306"/>
                </a:lnTo>
                <a:lnTo>
                  <a:pt x="3029" y="309"/>
                </a:lnTo>
                <a:lnTo>
                  <a:pt x="3020" y="311"/>
                </a:lnTo>
                <a:lnTo>
                  <a:pt x="3010" y="312"/>
                </a:lnTo>
                <a:lnTo>
                  <a:pt x="3000" y="313"/>
                </a:lnTo>
                <a:lnTo>
                  <a:pt x="2988" y="312"/>
                </a:lnTo>
                <a:lnTo>
                  <a:pt x="2983" y="312"/>
                </a:lnTo>
                <a:lnTo>
                  <a:pt x="2977" y="311"/>
                </a:lnTo>
                <a:lnTo>
                  <a:pt x="2972" y="310"/>
                </a:lnTo>
                <a:lnTo>
                  <a:pt x="2967" y="309"/>
                </a:lnTo>
                <a:lnTo>
                  <a:pt x="2962" y="307"/>
                </a:lnTo>
                <a:lnTo>
                  <a:pt x="2958" y="306"/>
                </a:lnTo>
                <a:lnTo>
                  <a:pt x="2954" y="304"/>
                </a:lnTo>
                <a:lnTo>
                  <a:pt x="2949" y="302"/>
                </a:lnTo>
                <a:lnTo>
                  <a:pt x="2942" y="298"/>
                </a:lnTo>
                <a:lnTo>
                  <a:pt x="2935" y="293"/>
                </a:lnTo>
                <a:lnTo>
                  <a:pt x="2929" y="288"/>
                </a:lnTo>
                <a:lnTo>
                  <a:pt x="2923" y="282"/>
                </a:lnTo>
                <a:lnTo>
                  <a:pt x="2918" y="276"/>
                </a:lnTo>
                <a:lnTo>
                  <a:pt x="2914" y="270"/>
                </a:lnTo>
                <a:lnTo>
                  <a:pt x="2911" y="263"/>
                </a:lnTo>
                <a:lnTo>
                  <a:pt x="2908" y="256"/>
                </a:lnTo>
                <a:lnTo>
                  <a:pt x="2906" y="250"/>
                </a:lnTo>
                <a:lnTo>
                  <a:pt x="2904" y="243"/>
                </a:lnTo>
                <a:lnTo>
                  <a:pt x="2903" y="237"/>
                </a:lnTo>
                <a:lnTo>
                  <a:pt x="2947" y="225"/>
                </a:lnTo>
                <a:lnTo>
                  <a:pt x="2947" y="229"/>
                </a:lnTo>
                <a:lnTo>
                  <a:pt x="2948" y="234"/>
                </a:lnTo>
                <a:lnTo>
                  <a:pt x="2950" y="238"/>
                </a:lnTo>
                <a:lnTo>
                  <a:pt x="2951" y="242"/>
                </a:lnTo>
                <a:lnTo>
                  <a:pt x="2956" y="250"/>
                </a:lnTo>
                <a:lnTo>
                  <a:pt x="2958" y="253"/>
                </a:lnTo>
                <a:lnTo>
                  <a:pt x="2961" y="257"/>
                </a:lnTo>
                <a:lnTo>
                  <a:pt x="2969" y="262"/>
                </a:lnTo>
                <a:lnTo>
                  <a:pt x="2973" y="265"/>
                </a:lnTo>
                <a:lnTo>
                  <a:pt x="2978" y="267"/>
                </a:lnTo>
                <a:lnTo>
                  <a:pt x="2983" y="268"/>
                </a:lnTo>
                <a:lnTo>
                  <a:pt x="2988" y="270"/>
                </a:lnTo>
                <a:lnTo>
                  <a:pt x="2994" y="270"/>
                </a:lnTo>
                <a:lnTo>
                  <a:pt x="3000" y="271"/>
                </a:lnTo>
                <a:lnTo>
                  <a:pt x="3009" y="270"/>
                </a:lnTo>
                <a:lnTo>
                  <a:pt x="3017" y="268"/>
                </a:lnTo>
                <a:lnTo>
                  <a:pt x="3024" y="266"/>
                </a:lnTo>
                <a:lnTo>
                  <a:pt x="3029" y="262"/>
                </a:lnTo>
                <a:lnTo>
                  <a:pt x="3032" y="260"/>
                </a:lnTo>
                <a:lnTo>
                  <a:pt x="3034" y="258"/>
                </a:lnTo>
                <a:lnTo>
                  <a:pt x="3037" y="253"/>
                </a:lnTo>
                <a:lnTo>
                  <a:pt x="3039" y="247"/>
                </a:lnTo>
                <a:lnTo>
                  <a:pt x="3039" y="244"/>
                </a:lnTo>
                <a:lnTo>
                  <a:pt x="3040" y="241"/>
                </a:lnTo>
                <a:lnTo>
                  <a:pt x="3039" y="236"/>
                </a:lnTo>
                <a:lnTo>
                  <a:pt x="3038" y="233"/>
                </a:lnTo>
                <a:lnTo>
                  <a:pt x="3038" y="231"/>
                </a:lnTo>
                <a:lnTo>
                  <a:pt x="3035" y="226"/>
                </a:lnTo>
                <a:lnTo>
                  <a:pt x="3032" y="222"/>
                </a:lnTo>
                <a:lnTo>
                  <a:pt x="3028" y="219"/>
                </a:lnTo>
                <a:lnTo>
                  <a:pt x="3023" y="216"/>
                </a:lnTo>
                <a:lnTo>
                  <a:pt x="3020" y="215"/>
                </a:lnTo>
                <a:lnTo>
                  <a:pt x="3017" y="214"/>
                </a:lnTo>
                <a:lnTo>
                  <a:pt x="3010" y="212"/>
                </a:lnTo>
                <a:lnTo>
                  <a:pt x="2976" y="205"/>
                </a:lnTo>
                <a:lnTo>
                  <a:pt x="2969" y="203"/>
                </a:lnTo>
                <a:lnTo>
                  <a:pt x="2962" y="201"/>
                </a:lnTo>
                <a:lnTo>
                  <a:pt x="2956" y="199"/>
                </a:lnTo>
                <a:lnTo>
                  <a:pt x="2950" y="196"/>
                </a:lnTo>
                <a:lnTo>
                  <a:pt x="2944" y="193"/>
                </a:lnTo>
                <a:lnTo>
                  <a:pt x="2939" y="189"/>
                </a:lnTo>
                <a:lnTo>
                  <a:pt x="2934" y="185"/>
                </a:lnTo>
                <a:lnTo>
                  <a:pt x="2930" y="181"/>
                </a:lnTo>
                <a:lnTo>
                  <a:pt x="2926" y="176"/>
                </a:lnTo>
                <a:lnTo>
                  <a:pt x="2922" y="171"/>
                </a:lnTo>
                <a:lnTo>
                  <a:pt x="2919" y="166"/>
                </a:lnTo>
                <a:lnTo>
                  <a:pt x="2917" y="161"/>
                </a:lnTo>
                <a:lnTo>
                  <a:pt x="2915" y="155"/>
                </a:lnTo>
                <a:lnTo>
                  <a:pt x="2913" y="148"/>
                </a:lnTo>
                <a:lnTo>
                  <a:pt x="2913" y="145"/>
                </a:lnTo>
                <a:lnTo>
                  <a:pt x="2912" y="142"/>
                </a:lnTo>
                <a:lnTo>
                  <a:pt x="2912" y="135"/>
                </a:lnTo>
                <a:lnTo>
                  <a:pt x="2913" y="127"/>
                </a:lnTo>
                <a:lnTo>
                  <a:pt x="2914" y="120"/>
                </a:lnTo>
                <a:lnTo>
                  <a:pt x="2916" y="112"/>
                </a:lnTo>
                <a:lnTo>
                  <a:pt x="2917" y="109"/>
                </a:lnTo>
                <a:lnTo>
                  <a:pt x="2919" y="105"/>
                </a:lnTo>
                <a:lnTo>
                  <a:pt x="2923" y="98"/>
                </a:lnTo>
                <a:lnTo>
                  <a:pt x="2927" y="92"/>
                </a:lnTo>
                <a:lnTo>
                  <a:pt x="2932" y="86"/>
                </a:lnTo>
                <a:lnTo>
                  <a:pt x="2935" y="84"/>
                </a:lnTo>
                <a:lnTo>
                  <a:pt x="2937" y="81"/>
                </a:lnTo>
                <a:lnTo>
                  <a:pt x="2943" y="76"/>
                </a:lnTo>
                <a:lnTo>
                  <a:pt x="2950" y="72"/>
                </a:lnTo>
                <a:lnTo>
                  <a:pt x="2957" y="68"/>
                </a:lnTo>
                <a:lnTo>
                  <a:pt x="2964" y="65"/>
                </a:lnTo>
                <a:lnTo>
                  <a:pt x="2972" y="62"/>
                </a:lnTo>
                <a:lnTo>
                  <a:pt x="2980" y="61"/>
                </a:lnTo>
                <a:lnTo>
                  <a:pt x="2988" y="59"/>
                </a:lnTo>
                <a:lnTo>
                  <a:pt x="2997" y="59"/>
                </a:lnTo>
                <a:lnTo>
                  <a:pt x="3008" y="59"/>
                </a:lnTo>
                <a:lnTo>
                  <a:pt x="3017" y="61"/>
                </a:lnTo>
                <a:lnTo>
                  <a:pt x="3027" y="62"/>
                </a:lnTo>
                <a:lnTo>
                  <a:pt x="3035" y="65"/>
                </a:lnTo>
                <a:lnTo>
                  <a:pt x="3042" y="68"/>
                </a:lnTo>
                <a:lnTo>
                  <a:pt x="3046" y="70"/>
                </a:lnTo>
                <a:lnTo>
                  <a:pt x="3049" y="72"/>
                </a:lnTo>
                <a:lnTo>
                  <a:pt x="3055" y="76"/>
                </a:lnTo>
                <a:lnTo>
                  <a:pt x="3061" y="80"/>
                </a:lnTo>
                <a:lnTo>
                  <a:pt x="3066" y="85"/>
                </a:lnTo>
                <a:lnTo>
                  <a:pt x="3070" y="90"/>
                </a:lnTo>
                <a:lnTo>
                  <a:pt x="3073" y="95"/>
                </a:lnTo>
                <a:lnTo>
                  <a:pt x="3077" y="101"/>
                </a:lnTo>
                <a:lnTo>
                  <a:pt x="3079" y="106"/>
                </a:lnTo>
                <a:lnTo>
                  <a:pt x="3081" y="112"/>
                </a:lnTo>
                <a:lnTo>
                  <a:pt x="3084" y="122"/>
                </a:lnTo>
                <a:lnTo>
                  <a:pt x="3042" y="135"/>
                </a:lnTo>
                <a:close/>
                <a:moveTo>
                  <a:pt x="3249" y="135"/>
                </a:moveTo>
                <a:lnTo>
                  <a:pt x="3247" y="130"/>
                </a:lnTo>
                <a:lnTo>
                  <a:pt x="3245" y="124"/>
                </a:lnTo>
                <a:lnTo>
                  <a:pt x="3242" y="118"/>
                </a:lnTo>
                <a:lnTo>
                  <a:pt x="3240" y="116"/>
                </a:lnTo>
                <a:lnTo>
                  <a:pt x="3237" y="113"/>
                </a:lnTo>
                <a:lnTo>
                  <a:pt x="3231" y="108"/>
                </a:lnTo>
                <a:lnTo>
                  <a:pt x="3228" y="106"/>
                </a:lnTo>
                <a:lnTo>
                  <a:pt x="3224" y="104"/>
                </a:lnTo>
                <a:lnTo>
                  <a:pt x="3220" y="103"/>
                </a:lnTo>
                <a:lnTo>
                  <a:pt x="3215" y="102"/>
                </a:lnTo>
                <a:lnTo>
                  <a:pt x="3210" y="101"/>
                </a:lnTo>
                <a:lnTo>
                  <a:pt x="3204" y="101"/>
                </a:lnTo>
                <a:lnTo>
                  <a:pt x="3200" y="101"/>
                </a:lnTo>
                <a:lnTo>
                  <a:pt x="3196" y="102"/>
                </a:lnTo>
                <a:lnTo>
                  <a:pt x="3192" y="102"/>
                </a:lnTo>
                <a:lnTo>
                  <a:pt x="3189" y="103"/>
                </a:lnTo>
                <a:lnTo>
                  <a:pt x="3185" y="105"/>
                </a:lnTo>
                <a:lnTo>
                  <a:pt x="3182" y="106"/>
                </a:lnTo>
                <a:lnTo>
                  <a:pt x="3177" y="110"/>
                </a:lnTo>
                <a:lnTo>
                  <a:pt x="3174" y="113"/>
                </a:lnTo>
                <a:lnTo>
                  <a:pt x="3172" y="115"/>
                </a:lnTo>
                <a:lnTo>
                  <a:pt x="3170" y="117"/>
                </a:lnTo>
                <a:lnTo>
                  <a:pt x="3169" y="120"/>
                </a:lnTo>
                <a:lnTo>
                  <a:pt x="3168" y="123"/>
                </a:lnTo>
                <a:lnTo>
                  <a:pt x="3167" y="126"/>
                </a:lnTo>
                <a:lnTo>
                  <a:pt x="3166" y="132"/>
                </a:lnTo>
                <a:lnTo>
                  <a:pt x="3167" y="137"/>
                </a:lnTo>
                <a:lnTo>
                  <a:pt x="3168" y="141"/>
                </a:lnTo>
                <a:lnTo>
                  <a:pt x="3170" y="145"/>
                </a:lnTo>
                <a:lnTo>
                  <a:pt x="3173" y="149"/>
                </a:lnTo>
                <a:lnTo>
                  <a:pt x="3174" y="151"/>
                </a:lnTo>
                <a:lnTo>
                  <a:pt x="3176" y="153"/>
                </a:lnTo>
                <a:lnTo>
                  <a:pt x="3181" y="155"/>
                </a:lnTo>
                <a:lnTo>
                  <a:pt x="3186" y="158"/>
                </a:lnTo>
                <a:lnTo>
                  <a:pt x="3189" y="159"/>
                </a:lnTo>
                <a:lnTo>
                  <a:pt x="3193" y="159"/>
                </a:lnTo>
                <a:lnTo>
                  <a:pt x="3227" y="166"/>
                </a:lnTo>
                <a:lnTo>
                  <a:pt x="3235" y="168"/>
                </a:lnTo>
                <a:lnTo>
                  <a:pt x="3242" y="170"/>
                </a:lnTo>
                <a:lnTo>
                  <a:pt x="3249" y="173"/>
                </a:lnTo>
                <a:lnTo>
                  <a:pt x="3256" y="176"/>
                </a:lnTo>
                <a:lnTo>
                  <a:pt x="3262" y="179"/>
                </a:lnTo>
                <a:lnTo>
                  <a:pt x="3268" y="183"/>
                </a:lnTo>
                <a:lnTo>
                  <a:pt x="3273" y="187"/>
                </a:lnTo>
                <a:lnTo>
                  <a:pt x="3277" y="192"/>
                </a:lnTo>
                <a:lnTo>
                  <a:pt x="3281" y="197"/>
                </a:lnTo>
                <a:lnTo>
                  <a:pt x="3285" y="202"/>
                </a:lnTo>
                <a:lnTo>
                  <a:pt x="3288" y="207"/>
                </a:lnTo>
                <a:lnTo>
                  <a:pt x="3290" y="213"/>
                </a:lnTo>
                <a:lnTo>
                  <a:pt x="3292" y="219"/>
                </a:lnTo>
                <a:lnTo>
                  <a:pt x="3294" y="225"/>
                </a:lnTo>
                <a:lnTo>
                  <a:pt x="3294" y="228"/>
                </a:lnTo>
                <a:lnTo>
                  <a:pt x="3294" y="231"/>
                </a:lnTo>
                <a:lnTo>
                  <a:pt x="3295" y="238"/>
                </a:lnTo>
                <a:lnTo>
                  <a:pt x="3294" y="245"/>
                </a:lnTo>
                <a:lnTo>
                  <a:pt x="3293" y="252"/>
                </a:lnTo>
                <a:lnTo>
                  <a:pt x="3291" y="258"/>
                </a:lnTo>
                <a:lnTo>
                  <a:pt x="3289" y="265"/>
                </a:lnTo>
                <a:lnTo>
                  <a:pt x="3286" y="272"/>
                </a:lnTo>
                <a:lnTo>
                  <a:pt x="3282" y="278"/>
                </a:lnTo>
                <a:lnTo>
                  <a:pt x="3277" y="284"/>
                </a:lnTo>
                <a:lnTo>
                  <a:pt x="3272" y="289"/>
                </a:lnTo>
                <a:lnTo>
                  <a:pt x="3269" y="292"/>
                </a:lnTo>
                <a:lnTo>
                  <a:pt x="3266" y="294"/>
                </a:lnTo>
                <a:lnTo>
                  <a:pt x="3259" y="299"/>
                </a:lnTo>
                <a:lnTo>
                  <a:pt x="3252" y="303"/>
                </a:lnTo>
                <a:lnTo>
                  <a:pt x="3244" y="306"/>
                </a:lnTo>
                <a:lnTo>
                  <a:pt x="3236" y="309"/>
                </a:lnTo>
                <a:lnTo>
                  <a:pt x="3227" y="311"/>
                </a:lnTo>
                <a:lnTo>
                  <a:pt x="3217" y="312"/>
                </a:lnTo>
                <a:lnTo>
                  <a:pt x="3207" y="313"/>
                </a:lnTo>
                <a:lnTo>
                  <a:pt x="3195" y="312"/>
                </a:lnTo>
                <a:lnTo>
                  <a:pt x="3189" y="312"/>
                </a:lnTo>
                <a:lnTo>
                  <a:pt x="3184" y="311"/>
                </a:lnTo>
                <a:lnTo>
                  <a:pt x="3179" y="310"/>
                </a:lnTo>
                <a:lnTo>
                  <a:pt x="3174" y="309"/>
                </a:lnTo>
                <a:lnTo>
                  <a:pt x="3169" y="307"/>
                </a:lnTo>
                <a:lnTo>
                  <a:pt x="3165" y="306"/>
                </a:lnTo>
                <a:lnTo>
                  <a:pt x="3161" y="304"/>
                </a:lnTo>
                <a:lnTo>
                  <a:pt x="3156" y="302"/>
                </a:lnTo>
                <a:lnTo>
                  <a:pt x="3149" y="298"/>
                </a:lnTo>
                <a:lnTo>
                  <a:pt x="3142" y="293"/>
                </a:lnTo>
                <a:lnTo>
                  <a:pt x="3135" y="288"/>
                </a:lnTo>
                <a:lnTo>
                  <a:pt x="3130" y="282"/>
                </a:lnTo>
                <a:lnTo>
                  <a:pt x="3125" y="276"/>
                </a:lnTo>
                <a:lnTo>
                  <a:pt x="3121" y="270"/>
                </a:lnTo>
                <a:lnTo>
                  <a:pt x="3118" y="263"/>
                </a:lnTo>
                <a:lnTo>
                  <a:pt x="3115" y="256"/>
                </a:lnTo>
                <a:lnTo>
                  <a:pt x="3112" y="250"/>
                </a:lnTo>
                <a:lnTo>
                  <a:pt x="3111" y="243"/>
                </a:lnTo>
                <a:lnTo>
                  <a:pt x="3110" y="237"/>
                </a:lnTo>
                <a:lnTo>
                  <a:pt x="3154" y="225"/>
                </a:lnTo>
                <a:lnTo>
                  <a:pt x="3154" y="229"/>
                </a:lnTo>
                <a:lnTo>
                  <a:pt x="3155" y="234"/>
                </a:lnTo>
                <a:lnTo>
                  <a:pt x="3157" y="238"/>
                </a:lnTo>
                <a:lnTo>
                  <a:pt x="3158" y="242"/>
                </a:lnTo>
                <a:lnTo>
                  <a:pt x="3163" y="250"/>
                </a:lnTo>
                <a:lnTo>
                  <a:pt x="3165" y="253"/>
                </a:lnTo>
                <a:lnTo>
                  <a:pt x="3168" y="257"/>
                </a:lnTo>
                <a:lnTo>
                  <a:pt x="3176" y="262"/>
                </a:lnTo>
                <a:lnTo>
                  <a:pt x="3180" y="265"/>
                </a:lnTo>
                <a:lnTo>
                  <a:pt x="3185" y="267"/>
                </a:lnTo>
                <a:lnTo>
                  <a:pt x="3190" y="268"/>
                </a:lnTo>
                <a:lnTo>
                  <a:pt x="3195" y="270"/>
                </a:lnTo>
                <a:lnTo>
                  <a:pt x="3201" y="270"/>
                </a:lnTo>
                <a:lnTo>
                  <a:pt x="3207" y="271"/>
                </a:lnTo>
                <a:lnTo>
                  <a:pt x="3216" y="270"/>
                </a:lnTo>
                <a:lnTo>
                  <a:pt x="3224" y="268"/>
                </a:lnTo>
                <a:lnTo>
                  <a:pt x="3231" y="266"/>
                </a:lnTo>
                <a:lnTo>
                  <a:pt x="3236" y="262"/>
                </a:lnTo>
                <a:lnTo>
                  <a:pt x="3239" y="260"/>
                </a:lnTo>
                <a:lnTo>
                  <a:pt x="3241" y="258"/>
                </a:lnTo>
                <a:lnTo>
                  <a:pt x="3244" y="253"/>
                </a:lnTo>
                <a:lnTo>
                  <a:pt x="3246" y="247"/>
                </a:lnTo>
                <a:lnTo>
                  <a:pt x="3246" y="244"/>
                </a:lnTo>
                <a:lnTo>
                  <a:pt x="3247" y="241"/>
                </a:lnTo>
                <a:lnTo>
                  <a:pt x="3246" y="236"/>
                </a:lnTo>
                <a:lnTo>
                  <a:pt x="3245" y="233"/>
                </a:lnTo>
                <a:lnTo>
                  <a:pt x="3245" y="231"/>
                </a:lnTo>
                <a:lnTo>
                  <a:pt x="3242" y="226"/>
                </a:lnTo>
                <a:lnTo>
                  <a:pt x="3239" y="222"/>
                </a:lnTo>
                <a:lnTo>
                  <a:pt x="3235" y="219"/>
                </a:lnTo>
                <a:lnTo>
                  <a:pt x="3230" y="216"/>
                </a:lnTo>
                <a:lnTo>
                  <a:pt x="3227" y="215"/>
                </a:lnTo>
                <a:lnTo>
                  <a:pt x="3224" y="214"/>
                </a:lnTo>
                <a:lnTo>
                  <a:pt x="3217" y="212"/>
                </a:lnTo>
                <a:lnTo>
                  <a:pt x="3183" y="205"/>
                </a:lnTo>
                <a:lnTo>
                  <a:pt x="3176" y="203"/>
                </a:lnTo>
                <a:lnTo>
                  <a:pt x="3169" y="201"/>
                </a:lnTo>
                <a:lnTo>
                  <a:pt x="3163" y="199"/>
                </a:lnTo>
                <a:lnTo>
                  <a:pt x="3157" y="196"/>
                </a:lnTo>
                <a:lnTo>
                  <a:pt x="3151" y="193"/>
                </a:lnTo>
                <a:lnTo>
                  <a:pt x="3146" y="189"/>
                </a:lnTo>
                <a:lnTo>
                  <a:pt x="3141" y="185"/>
                </a:lnTo>
                <a:lnTo>
                  <a:pt x="3137" y="181"/>
                </a:lnTo>
                <a:lnTo>
                  <a:pt x="3133" y="176"/>
                </a:lnTo>
                <a:lnTo>
                  <a:pt x="3129" y="171"/>
                </a:lnTo>
                <a:lnTo>
                  <a:pt x="3126" y="166"/>
                </a:lnTo>
                <a:lnTo>
                  <a:pt x="3124" y="161"/>
                </a:lnTo>
                <a:lnTo>
                  <a:pt x="3122" y="155"/>
                </a:lnTo>
                <a:lnTo>
                  <a:pt x="3120" y="148"/>
                </a:lnTo>
                <a:lnTo>
                  <a:pt x="3120" y="145"/>
                </a:lnTo>
                <a:lnTo>
                  <a:pt x="3119" y="142"/>
                </a:lnTo>
                <a:lnTo>
                  <a:pt x="3119" y="135"/>
                </a:lnTo>
                <a:lnTo>
                  <a:pt x="3120" y="127"/>
                </a:lnTo>
                <a:lnTo>
                  <a:pt x="3121" y="120"/>
                </a:lnTo>
                <a:lnTo>
                  <a:pt x="3123" y="112"/>
                </a:lnTo>
                <a:lnTo>
                  <a:pt x="3124" y="109"/>
                </a:lnTo>
                <a:lnTo>
                  <a:pt x="3126" y="105"/>
                </a:lnTo>
                <a:lnTo>
                  <a:pt x="3130" y="98"/>
                </a:lnTo>
                <a:lnTo>
                  <a:pt x="3134" y="92"/>
                </a:lnTo>
                <a:lnTo>
                  <a:pt x="3139" y="86"/>
                </a:lnTo>
                <a:lnTo>
                  <a:pt x="3141" y="84"/>
                </a:lnTo>
                <a:lnTo>
                  <a:pt x="3144" y="81"/>
                </a:lnTo>
                <a:lnTo>
                  <a:pt x="3150" y="76"/>
                </a:lnTo>
                <a:lnTo>
                  <a:pt x="3157" y="72"/>
                </a:lnTo>
                <a:lnTo>
                  <a:pt x="3164" y="68"/>
                </a:lnTo>
                <a:lnTo>
                  <a:pt x="3171" y="65"/>
                </a:lnTo>
                <a:lnTo>
                  <a:pt x="3179" y="62"/>
                </a:lnTo>
                <a:lnTo>
                  <a:pt x="3187" y="61"/>
                </a:lnTo>
                <a:lnTo>
                  <a:pt x="3195" y="59"/>
                </a:lnTo>
                <a:lnTo>
                  <a:pt x="3204" y="59"/>
                </a:lnTo>
                <a:lnTo>
                  <a:pt x="3215" y="59"/>
                </a:lnTo>
                <a:lnTo>
                  <a:pt x="3224" y="61"/>
                </a:lnTo>
                <a:lnTo>
                  <a:pt x="3233" y="62"/>
                </a:lnTo>
                <a:lnTo>
                  <a:pt x="3242" y="65"/>
                </a:lnTo>
                <a:lnTo>
                  <a:pt x="3249" y="68"/>
                </a:lnTo>
                <a:lnTo>
                  <a:pt x="3253" y="70"/>
                </a:lnTo>
                <a:lnTo>
                  <a:pt x="3256" y="72"/>
                </a:lnTo>
                <a:lnTo>
                  <a:pt x="3262" y="76"/>
                </a:lnTo>
                <a:lnTo>
                  <a:pt x="3268" y="80"/>
                </a:lnTo>
                <a:lnTo>
                  <a:pt x="3273" y="85"/>
                </a:lnTo>
                <a:lnTo>
                  <a:pt x="3277" y="90"/>
                </a:lnTo>
                <a:lnTo>
                  <a:pt x="3280" y="95"/>
                </a:lnTo>
                <a:lnTo>
                  <a:pt x="3284" y="101"/>
                </a:lnTo>
                <a:lnTo>
                  <a:pt x="3286" y="106"/>
                </a:lnTo>
                <a:lnTo>
                  <a:pt x="3288" y="112"/>
                </a:lnTo>
                <a:lnTo>
                  <a:pt x="3291" y="122"/>
                </a:lnTo>
                <a:lnTo>
                  <a:pt x="3249" y="135"/>
                </a:lnTo>
                <a:close/>
                <a:moveTo>
                  <a:pt x="3333" y="308"/>
                </a:moveTo>
                <a:lnTo>
                  <a:pt x="3333" y="64"/>
                </a:lnTo>
                <a:lnTo>
                  <a:pt x="3485" y="64"/>
                </a:lnTo>
                <a:lnTo>
                  <a:pt x="3485" y="109"/>
                </a:lnTo>
                <a:lnTo>
                  <a:pt x="3380" y="109"/>
                </a:lnTo>
                <a:lnTo>
                  <a:pt x="3380" y="164"/>
                </a:lnTo>
                <a:lnTo>
                  <a:pt x="3475" y="164"/>
                </a:lnTo>
                <a:lnTo>
                  <a:pt x="3475" y="207"/>
                </a:lnTo>
                <a:lnTo>
                  <a:pt x="3380" y="207"/>
                </a:lnTo>
                <a:lnTo>
                  <a:pt x="3380" y="263"/>
                </a:lnTo>
                <a:lnTo>
                  <a:pt x="3485" y="263"/>
                </a:lnTo>
                <a:lnTo>
                  <a:pt x="3485" y="308"/>
                </a:lnTo>
                <a:lnTo>
                  <a:pt x="3333" y="308"/>
                </a:lnTo>
                <a:close/>
                <a:moveTo>
                  <a:pt x="3526" y="221"/>
                </a:moveTo>
                <a:lnTo>
                  <a:pt x="3526" y="64"/>
                </a:lnTo>
                <a:lnTo>
                  <a:pt x="3573" y="64"/>
                </a:lnTo>
                <a:lnTo>
                  <a:pt x="3573" y="218"/>
                </a:lnTo>
                <a:lnTo>
                  <a:pt x="3574" y="224"/>
                </a:lnTo>
                <a:lnTo>
                  <a:pt x="3574" y="229"/>
                </a:lnTo>
                <a:lnTo>
                  <a:pt x="3575" y="234"/>
                </a:lnTo>
                <a:lnTo>
                  <a:pt x="3577" y="239"/>
                </a:lnTo>
                <a:lnTo>
                  <a:pt x="3578" y="243"/>
                </a:lnTo>
                <a:lnTo>
                  <a:pt x="3580" y="247"/>
                </a:lnTo>
                <a:lnTo>
                  <a:pt x="3583" y="251"/>
                </a:lnTo>
                <a:lnTo>
                  <a:pt x="3586" y="254"/>
                </a:lnTo>
                <a:lnTo>
                  <a:pt x="3589" y="257"/>
                </a:lnTo>
                <a:lnTo>
                  <a:pt x="3592" y="260"/>
                </a:lnTo>
                <a:lnTo>
                  <a:pt x="3600" y="264"/>
                </a:lnTo>
                <a:lnTo>
                  <a:pt x="3605" y="265"/>
                </a:lnTo>
                <a:lnTo>
                  <a:pt x="3609" y="266"/>
                </a:lnTo>
                <a:lnTo>
                  <a:pt x="3619" y="267"/>
                </a:lnTo>
                <a:lnTo>
                  <a:pt x="3630" y="266"/>
                </a:lnTo>
                <a:lnTo>
                  <a:pt x="3634" y="265"/>
                </a:lnTo>
                <a:lnTo>
                  <a:pt x="3639" y="264"/>
                </a:lnTo>
                <a:lnTo>
                  <a:pt x="3643" y="262"/>
                </a:lnTo>
                <a:lnTo>
                  <a:pt x="3647" y="260"/>
                </a:lnTo>
                <a:lnTo>
                  <a:pt x="3650" y="257"/>
                </a:lnTo>
                <a:lnTo>
                  <a:pt x="3653" y="254"/>
                </a:lnTo>
                <a:lnTo>
                  <a:pt x="3656" y="251"/>
                </a:lnTo>
                <a:lnTo>
                  <a:pt x="3659" y="247"/>
                </a:lnTo>
                <a:lnTo>
                  <a:pt x="3662" y="239"/>
                </a:lnTo>
                <a:lnTo>
                  <a:pt x="3665" y="229"/>
                </a:lnTo>
                <a:lnTo>
                  <a:pt x="3665" y="224"/>
                </a:lnTo>
                <a:lnTo>
                  <a:pt x="3666" y="218"/>
                </a:lnTo>
                <a:lnTo>
                  <a:pt x="3666" y="64"/>
                </a:lnTo>
                <a:lnTo>
                  <a:pt x="3713" y="64"/>
                </a:lnTo>
                <a:lnTo>
                  <a:pt x="3713" y="221"/>
                </a:lnTo>
                <a:lnTo>
                  <a:pt x="3713" y="232"/>
                </a:lnTo>
                <a:lnTo>
                  <a:pt x="3712" y="237"/>
                </a:lnTo>
                <a:lnTo>
                  <a:pt x="3711" y="243"/>
                </a:lnTo>
                <a:lnTo>
                  <a:pt x="3709" y="252"/>
                </a:lnTo>
                <a:lnTo>
                  <a:pt x="3706" y="261"/>
                </a:lnTo>
                <a:lnTo>
                  <a:pt x="3702" y="269"/>
                </a:lnTo>
                <a:lnTo>
                  <a:pt x="3697" y="277"/>
                </a:lnTo>
                <a:lnTo>
                  <a:pt x="3692" y="284"/>
                </a:lnTo>
                <a:lnTo>
                  <a:pt x="3686" y="290"/>
                </a:lnTo>
                <a:lnTo>
                  <a:pt x="3683" y="292"/>
                </a:lnTo>
                <a:lnTo>
                  <a:pt x="3679" y="295"/>
                </a:lnTo>
                <a:lnTo>
                  <a:pt x="3672" y="300"/>
                </a:lnTo>
                <a:lnTo>
                  <a:pt x="3664" y="304"/>
                </a:lnTo>
                <a:lnTo>
                  <a:pt x="3656" y="307"/>
                </a:lnTo>
                <a:lnTo>
                  <a:pt x="3647" y="310"/>
                </a:lnTo>
                <a:lnTo>
                  <a:pt x="3638" y="312"/>
                </a:lnTo>
                <a:lnTo>
                  <a:pt x="3629" y="313"/>
                </a:lnTo>
                <a:lnTo>
                  <a:pt x="3619" y="313"/>
                </a:lnTo>
                <a:lnTo>
                  <a:pt x="3610" y="313"/>
                </a:lnTo>
                <a:lnTo>
                  <a:pt x="3600" y="312"/>
                </a:lnTo>
                <a:lnTo>
                  <a:pt x="3591" y="310"/>
                </a:lnTo>
                <a:lnTo>
                  <a:pt x="3583" y="307"/>
                </a:lnTo>
                <a:lnTo>
                  <a:pt x="3575" y="304"/>
                </a:lnTo>
                <a:lnTo>
                  <a:pt x="3567" y="300"/>
                </a:lnTo>
                <a:lnTo>
                  <a:pt x="3560" y="295"/>
                </a:lnTo>
                <a:lnTo>
                  <a:pt x="3553" y="290"/>
                </a:lnTo>
                <a:lnTo>
                  <a:pt x="3547" y="284"/>
                </a:lnTo>
                <a:lnTo>
                  <a:pt x="3542" y="277"/>
                </a:lnTo>
                <a:lnTo>
                  <a:pt x="3537" y="269"/>
                </a:lnTo>
                <a:lnTo>
                  <a:pt x="3533" y="261"/>
                </a:lnTo>
                <a:lnTo>
                  <a:pt x="3530" y="252"/>
                </a:lnTo>
                <a:lnTo>
                  <a:pt x="3529" y="247"/>
                </a:lnTo>
                <a:lnTo>
                  <a:pt x="3528" y="243"/>
                </a:lnTo>
                <a:lnTo>
                  <a:pt x="3526" y="232"/>
                </a:lnTo>
                <a:lnTo>
                  <a:pt x="3526" y="221"/>
                </a:lnTo>
                <a:close/>
                <a:moveTo>
                  <a:pt x="3836" y="214"/>
                </a:moveTo>
                <a:lnTo>
                  <a:pt x="3811" y="214"/>
                </a:lnTo>
                <a:lnTo>
                  <a:pt x="3811" y="308"/>
                </a:lnTo>
                <a:lnTo>
                  <a:pt x="3763" y="308"/>
                </a:lnTo>
                <a:lnTo>
                  <a:pt x="3763" y="64"/>
                </a:lnTo>
                <a:lnTo>
                  <a:pt x="3858" y="64"/>
                </a:lnTo>
                <a:lnTo>
                  <a:pt x="3868" y="65"/>
                </a:lnTo>
                <a:lnTo>
                  <a:pt x="3876" y="66"/>
                </a:lnTo>
                <a:lnTo>
                  <a:pt x="3884" y="67"/>
                </a:lnTo>
                <a:lnTo>
                  <a:pt x="3891" y="70"/>
                </a:lnTo>
                <a:lnTo>
                  <a:pt x="3898" y="73"/>
                </a:lnTo>
                <a:lnTo>
                  <a:pt x="3905" y="77"/>
                </a:lnTo>
                <a:lnTo>
                  <a:pt x="3910" y="81"/>
                </a:lnTo>
                <a:lnTo>
                  <a:pt x="3913" y="83"/>
                </a:lnTo>
                <a:lnTo>
                  <a:pt x="3916" y="86"/>
                </a:lnTo>
                <a:lnTo>
                  <a:pt x="3921" y="91"/>
                </a:lnTo>
                <a:lnTo>
                  <a:pt x="3925" y="97"/>
                </a:lnTo>
                <a:lnTo>
                  <a:pt x="3928" y="103"/>
                </a:lnTo>
                <a:lnTo>
                  <a:pt x="3931" y="110"/>
                </a:lnTo>
                <a:lnTo>
                  <a:pt x="3933" y="113"/>
                </a:lnTo>
                <a:lnTo>
                  <a:pt x="3934" y="116"/>
                </a:lnTo>
                <a:lnTo>
                  <a:pt x="3935" y="124"/>
                </a:lnTo>
                <a:lnTo>
                  <a:pt x="3937" y="131"/>
                </a:lnTo>
                <a:lnTo>
                  <a:pt x="3937" y="139"/>
                </a:lnTo>
                <a:lnTo>
                  <a:pt x="3937" y="145"/>
                </a:lnTo>
                <a:lnTo>
                  <a:pt x="3936" y="151"/>
                </a:lnTo>
                <a:lnTo>
                  <a:pt x="3935" y="157"/>
                </a:lnTo>
                <a:lnTo>
                  <a:pt x="3933" y="163"/>
                </a:lnTo>
                <a:lnTo>
                  <a:pt x="3931" y="168"/>
                </a:lnTo>
                <a:lnTo>
                  <a:pt x="3929" y="173"/>
                </a:lnTo>
                <a:lnTo>
                  <a:pt x="3926" y="178"/>
                </a:lnTo>
                <a:lnTo>
                  <a:pt x="3923" y="183"/>
                </a:lnTo>
                <a:lnTo>
                  <a:pt x="3919" y="187"/>
                </a:lnTo>
                <a:lnTo>
                  <a:pt x="3915" y="191"/>
                </a:lnTo>
                <a:lnTo>
                  <a:pt x="3911" y="195"/>
                </a:lnTo>
                <a:lnTo>
                  <a:pt x="3907" y="198"/>
                </a:lnTo>
                <a:lnTo>
                  <a:pt x="3902" y="201"/>
                </a:lnTo>
                <a:lnTo>
                  <a:pt x="3896" y="204"/>
                </a:lnTo>
                <a:lnTo>
                  <a:pt x="3891" y="206"/>
                </a:lnTo>
                <a:lnTo>
                  <a:pt x="3885" y="208"/>
                </a:lnTo>
                <a:lnTo>
                  <a:pt x="3937" y="308"/>
                </a:lnTo>
                <a:lnTo>
                  <a:pt x="3884" y="308"/>
                </a:lnTo>
                <a:lnTo>
                  <a:pt x="3836" y="214"/>
                </a:lnTo>
                <a:close/>
                <a:moveTo>
                  <a:pt x="3849" y="173"/>
                </a:moveTo>
                <a:lnTo>
                  <a:pt x="3858" y="172"/>
                </a:lnTo>
                <a:lnTo>
                  <a:pt x="3866" y="171"/>
                </a:lnTo>
                <a:lnTo>
                  <a:pt x="3870" y="169"/>
                </a:lnTo>
                <a:lnTo>
                  <a:pt x="3873" y="168"/>
                </a:lnTo>
                <a:lnTo>
                  <a:pt x="3878" y="164"/>
                </a:lnTo>
                <a:lnTo>
                  <a:pt x="3881" y="161"/>
                </a:lnTo>
                <a:lnTo>
                  <a:pt x="3883" y="159"/>
                </a:lnTo>
                <a:lnTo>
                  <a:pt x="3886" y="153"/>
                </a:lnTo>
                <a:lnTo>
                  <a:pt x="3888" y="147"/>
                </a:lnTo>
                <a:lnTo>
                  <a:pt x="3888" y="143"/>
                </a:lnTo>
                <a:lnTo>
                  <a:pt x="3888" y="139"/>
                </a:lnTo>
                <a:lnTo>
                  <a:pt x="3888" y="132"/>
                </a:lnTo>
                <a:lnTo>
                  <a:pt x="3887" y="129"/>
                </a:lnTo>
                <a:lnTo>
                  <a:pt x="3886" y="125"/>
                </a:lnTo>
                <a:lnTo>
                  <a:pt x="3884" y="122"/>
                </a:lnTo>
                <a:lnTo>
                  <a:pt x="3883" y="120"/>
                </a:lnTo>
                <a:lnTo>
                  <a:pt x="3878" y="115"/>
                </a:lnTo>
                <a:lnTo>
                  <a:pt x="3873" y="111"/>
                </a:lnTo>
                <a:lnTo>
                  <a:pt x="3870" y="109"/>
                </a:lnTo>
                <a:lnTo>
                  <a:pt x="3866" y="108"/>
                </a:lnTo>
                <a:lnTo>
                  <a:pt x="3863" y="107"/>
                </a:lnTo>
                <a:lnTo>
                  <a:pt x="3858" y="106"/>
                </a:lnTo>
                <a:lnTo>
                  <a:pt x="3854" y="106"/>
                </a:lnTo>
                <a:lnTo>
                  <a:pt x="3849" y="105"/>
                </a:lnTo>
                <a:lnTo>
                  <a:pt x="3811" y="105"/>
                </a:lnTo>
                <a:lnTo>
                  <a:pt x="3811" y="173"/>
                </a:lnTo>
                <a:lnTo>
                  <a:pt x="3849" y="173"/>
                </a:lnTo>
                <a:close/>
                <a:moveTo>
                  <a:pt x="4126" y="252"/>
                </a:moveTo>
                <a:lnTo>
                  <a:pt x="4027" y="252"/>
                </a:lnTo>
                <a:lnTo>
                  <a:pt x="4007" y="308"/>
                </a:lnTo>
                <a:lnTo>
                  <a:pt x="3957" y="308"/>
                </a:lnTo>
                <a:lnTo>
                  <a:pt x="4050" y="64"/>
                </a:lnTo>
                <a:lnTo>
                  <a:pt x="4105" y="64"/>
                </a:lnTo>
                <a:lnTo>
                  <a:pt x="4198" y="308"/>
                </a:lnTo>
                <a:lnTo>
                  <a:pt x="4146" y="308"/>
                </a:lnTo>
                <a:lnTo>
                  <a:pt x="4126" y="252"/>
                </a:lnTo>
                <a:close/>
                <a:moveTo>
                  <a:pt x="4043" y="209"/>
                </a:moveTo>
                <a:lnTo>
                  <a:pt x="4110" y="209"/>
                </a:lnTo>
                <a:lnTo>
                  <a:pt x="4077" y="117"/>
                </a:lnTo>
                <a:lnTo>
                  <a:pt x="4043" y="209"/>
                </a:lnTo>
                <a:close/>
                <a:moveTo>
                  <a:pt x="139" y="135"/>
                </a:moveTo>
                <a:lnTo>
                  <a:pt x="138" y="130"/>
                </a:lnTo>
                <a:lnTo>
                  <a:pt x="135" y="124"/>
                </a:lnTo>
                <a:lnTo>
                  <a:pt x="132" y="118"/>
                </a:lnTo>
                <a:lnTo>
                  <a:pt x="130" y="116"/>
                </a:lnTo>
                <a:lnTo>
                  <a:pt x="127" y="113"/>
                </a:lnTo>
                <a:lnTo>
                  <a:pt x="122" y="108"/>
                </a:lnTo>
                <a:lnTo>
                  <a:pt x="118" y="106"/>
                </a:lnTo>
                <a:lnTo>
                  <a:pt x="114" y="104"/>
                </a:lnTo>
                <a:lnTo>
                  <a:pt x="110" y="103"/>
                </a:lnTo>
                <a:lnTo>
                  <a:pt x="105" y="102"/>
                </a:lnTo>
                <a:lnTo>
                  <a:pt x="100" y="101"/>
                </a:lnTo>
                <a:lnTo>
                  <a:pt x="95" y="101"/>
                </a:lnTo>
                <a:lnTo>
                  <a:pt x="90" y="101"/>
                </a:lnTo>
                <a:lnTo>
                  <a:pt x="86" y="101"/>
                </a:lnTo>
                <a:lnTo>
                  <a:pt x="82" y="102"/>
                </a:lnTo>
                <a:lnTo>
                  <a:pt x="79" y="103"/>
                </a:lnTo>
                <a:lnTo>
                  <a:pt x="76" y="105"/>
                </a:lnTo>
                <a:lnTo>
                  <a:pt x="72" y="106"/>
                </a:lnTo>
                <a:lnTo>
                  <a:pt x="67" y="110"/>
                </a:lnTo>
                <a:lnTo>
                  <a:pt x="65" y="112"/>
                </a:lnTo>
                <a:lnTo>
                  <a:pt x="62" y="115"/>
                </a:lnTo>
                <a:lnTo>
                  <a:pt x="61" y="117"/>
                </a:lnTo>
                <a:lnTo>
                  <a:pt x="59" y="120"/>
                </a:lnTo>
                <a:lnTo>
                  <a:pt x="58" y="123"/>
                </a:lnTo>
                <a:lnTo>
                  <a:pt x="57" y="126"/>
                </a:lnTo>
                <a:lnTo>
                  <a:pt x="56" y="132"/>
                </a:lnTo>
                <a:lnTo>
                  <a:pt x="57" y="137"/>
                </a:lnTo>
                <a:lnTo>
                  <a:pt x="58" y="141"/>
                </a:lnTo>
                <a:lnTo>
                  <a:pt x="60" y="145"/>
                </a:lnTo>
                <a:lnTo>
                  <a:pt x="63" y="149"/>
                </a:lnTo>
                <a:lnTo>
                  <a:pt x="65" y="151"/>
                </a:lnTo>
                <a:lnTo>
                  <a:pt x="67" y="152"/>
                </a:lnTo>
                <a:lnTo>
                  <a:pt x="71" y="155"/>
                </a:lnTo>
                <a:lnTo>
                  <a:pt x="77" y="158"/>
                </a:lnTo>
                <a:lnTo>
                  <a:pt x="80" y="158"/>
                </a:lnTo>
                <a:lnTo>
                  <a:pt x="83" y="159"/>
                </a:lnTo>
                <a:lnTo>
                  <a:pt x="117" y="166"/>
                </a:lnTo>
                <a:lnTo>
                  <a:pt x="125" y="168"/>
                </a:lnTo>
                <a:lnTo>
                  <a:pt x="133" y="170"/>
                </a:lnTo>
                <a:lnTo>
                  <a:pt x="140" y="173"/>
                </a:lnTo>
                <a:lnTo>
                  <a:pt x="146" y="176"/>
                </a:lnTo>
                <a:lnTo>
                  <a:pt x="152" y="179"/>
                </a:lnTo>
                <a:lnTo>
                  <a:pt x="158" y="183"/>
                </a:lnTo>
                <a:lnTo>
                  <a:pt x="163" y="187"/>
                </a:lnTo>
                <a:lnTo>
                  <a:pt x="167" y="192"/>
                </a:lnTo>
                <a:lnTo>
                  <a:pt x="172" y="197"/>
                </a:lnTo>
                <a:lnTo>
                  <a:pt x="175" y="202"/>
                </a:lnTo>
                <a:lnTo>
                  <a:pt x="178" y="207"/>
                </a:lnTo>
                <a:lnTo>
                  <a:pt x="180" y="213"/>
                </a:lnTo>
                <a:lnTo>
                  <a:pt x="182" y="219"/>
                </a:lnTo>
                <a:lnTo>
                  <a:pt x="184" y="225"/>
                </a:lnTo>
                <a:lnTo>
                  <a:pt x="184" y="228"/>
                </a:lnTo>
                <a:lnTo>
                  <a:pt x="185" y="231"/>
                </a:lnTo>
                <a:lnTo>
                  <a:pt x="185" y="237"/>
                </a:lnTo>
                <a:lnTo>
                  <a:pt x="185" y="244"/>
                </a:lnTo>
                <a:lnTo>
                  <a:pt x="183" y="251"/>
                </a:lnTo>
                <a:lnTo>
                  <a:pt x="182" y="258"/>
                </a:lnTo>
                <a:lnTo>
                  <a:pt x="179" y="265"/>
                </a:lnTo>
                <a:lnTo>
                  <a:pt x="176" y="271"/>
                </a:lnTo>
                <a:lnTo>
                  <a:pt x="172" y="278"/>
                </a:lnTo>
                <a:lnTo>
                  <a:pt x="167" y="284"/>
                </a:lnTo>
                <a:lnTo>
                  <a:pt x="162" y="289"/>
                </a:lnTo>
                <a:lnTo>
                  <a:pt x="159" y="292"/>
                </a:lnTo>
                <a:lnTo>
                  <a:pt x="156" y="294"/>
                </a:lnTo>
                <a:lnTo>
                  <a:pt x="150" y="299"/>
                </a:lnTo>
                <a:lnTo>
                  <a:pt x="142" y="303"/>
                </a:lnTo>
                <a:lnTo>
                  <a:pt x="135" y="306"/>
                </a:lnTo>
                <a:lnTo>
                  <a:pt x="126" y="309"/>
                </a:lnTo>
                <a:lnTo>
                  <a:pt x="117" y="311"/>
                </a:lnTo>
                <a:lnTo>
                  <a:pt x="107" y="312"/>
                </a:lnTo>
                <a:lnTo>
                  <a:pt x="97" y="313"/>
                </a:lnTo>
                <a:lnTo>
                  <a:pt x="85" y="312"/>
                </a:lnTo>
                <a:lnTo>
                  <a:pt x="80" y="312"/>
                </a:lnTo>
                <a:lnTo>
                  <a:pt x="74" y="311"/>
                </a:lnTo>
                <a:lnTo>
                  <a:pt x="69" y="310"/>
                </a:lnTo>
                <a:lnTo>
                  <a:pt x="64" y="309"/>
                </a:lnTo>
                <a:lnTo>
                  <a:pt x="60" y="307"/>
                </a:lnTo>
                <a:lnTo>
                  <a:pt x="55" y="306"/>
                </a:lnTo>
                <a:lnTo>
                  <a:pt x="51" y="304"/>
                </a:lnTo>
                <a:lnTo>
                  <a:pt x="47" y="302"/>
                </a:lnTo>
                <a:lnTo>
                  <a:pt x="39" y="298"/>
                </a:lnTo>
                <a:lnTo>
                  <a:pt x="32" y="293"/>
                </a:lnTo>
                <a:lnTo>
                  <a:pt x="26" y="288"/>
                </a:lnTo>
                <a:lnTo>
                  <a:pt x="20" y="282"/>
                </a:lnTo>
                <a:lnTo>
                  <a:pt x="15" y="276"/>
                </a:lnTo>
                <a:lnTo>
                  <a:pt x="11" y="269"/>
                </a:lnTo>
                <a:lnTo>
                  <a:pt x="8" y="263"/>
                </a:lnTo>
                <a:lnTo>
                  <a:pt x="5" y="256"/>
                </a:lnTo>
                <a:lnTo>
                  <a:pt x="3" y="250"/>
                </a:lnTo>
                <a:lnTo>
                  <a:pt x="1" y="243"/>
                </a:lnTo>
                <a:lnTo>
                  <a:pt x="0" y="236"/>
                </a:lnTo>
                <a:lnTo>
                  <a:pt x="44" y="225"/>
                </a:lnTo>
                <a:lnTo>
                  <a:pt x="45" y="229"/>
                </a:lnTo>
                <a:lnTo>
                  <a:pt x="46" y="234"/>
                </a:lnTo>
                <a:lnTo>
                  <a:pt x="47" y="238"/>
                </a:lnTo>
                <a:lnTo>
                  <a:pt x="48" y="242"/>
                </a:lnTo>
                <a:lnTo>
                  <a:pt x="53" y="250"/>
                </a:lnTo>
                <a:lnTo>
                  <a:pt x="55" y="253"/>
                </a:lnTo>
                <a:lnTo>
                  <a:pt x="59" y="257"/>
                </a:lnTo>
                <a:lnTo>
                  <a:pt x="66" y="262"/>
                </a:lnTo>
                <a:lnTo>
                  <a:pt x="70" y="265"/>
                </a:lnTo>
                <a:lnTo>
                  <a:pt x="75" y="267"/>
                </a:lnTo>
                <a:lnTo>
                  <a:pt x="80" y="268"/>
                </a:lnTo>
                <a:lnTo>
                  <a:pt x="85" y="269"/>
                </a:lnTo>
                <a:lnTo>
                  <a:pt x="91" y="270"/>
                </a:lnTo>
                <a:lnTo>
                  <a:pt x="97" y="270"/>
                </a:lnTo>
                <a:lnTo>
                  <a:pt x="106" y="270"/>
                </a:lnTo>
                <a:lnTo>
                  <a:pt x="114" y="268"/>
                </a:lnTo>
                <a:lnTo>
                  <a:pt x="121" y="265"/>
                </a:lnTo>
                <a:lnTo>
                  <a:pt x="127" y="262"/>
                </a:lnTo>
                <a:lnTo>
                  <a:pt x="129" y="260"/>
                </a:lnTo>
                <a:lnTo>
                  <a:pt x="131" y="258"/>
                </a:lnTo>
                <a:lnTo>
                  <a:pt x="134" y="252"/>
                </a:lnTo>
                <a:lnTo>
                  <a:pt x="136" y="247"/>
                </a:lnTo>
                <a:lnTo>
                  <a:pt x="137" y="244"/>
                </a:lnTo>
                <a:lnTo>
                  <a:pt x="137" y="241"/>
                </a:lnTo>
                <a:lnTo>
                  <a:pt x="136" y="235"/>
                </a:lnTo>
                <a:lnTo>
                  <a:pt x="136" y="233"/>
                </a:lnTo>
                <a:lnTo>
                  <a:pt x="135" y="231"/>
                </a:lnTo>
                <a:lnTo>
                  <a:pt x="132" y="226"/>
                </a:lnTo>
                <a:lnTo>
                  <a:pt x="129" y="222"/>
                </a:lnTo>
                <a:lnTo>
                  <a:pt x="125" y="219"/>
                </a:lnTo>
                <a:lnTo>
                  <a:pt x="120" y="216"/>
                </a:lnTo>
                <a:lnTo>
                  <a:pt x="117" y="215"/>
                </a:lnTo>
                <a:lnTo>
                  <a:pt x="114" y="213"/>
                </a:lnTo>
                <a:lnTo>
                  <a:pt x="107" y="212"/>
                </a:lnTo>
                <a:lnTo>
                  <a:pt x="73" y="205"/>
                </a:lnTo>
                <a:lnTo>
                  <a:pt x="66" y="203"/>
                </a:lnTo>
                <a:lnTo>
                  <a:pt x="59" y="201"/>
                </a:lnTo>
                <a:lnTo>
                  <a:pt x="53" y="199"/>
                </a:lnTo>
                <a:lnTo>
                  <a:pt x="47" y="196"/>
                </a:lnTo>
                <a:lnTo>
                  <a:pt x="41" y="193"/>
                </a:lnTo>
                <a:lnTo>
                  <a:pt x="36" y="189"/>
                </a:lnTo>
                <a:lnTo>
                  <a:pt x="31" y="185"/>
                </a:lnTo>
                <a:lnTo>
                  <a:pt x="27" y="181"/>
                </a:lnTo>
                <a:lnTo>
                  <a:pt x="23" y="176"/>
                </a:lnTo>
                <a:lnTo>
                  <a:pt x="19" y="171"/>
                </a:lnTo>
                <a:lnTo>
                  <a:pt x="16" y="166"/>
                </a:lnTo>
                <a:lnTo>
                  <a:pt x="14" y="160"/>
                </a:lnTo>
                <a:lnTo>
                  <a:pt x="12" y="154"/>
                </a:lnTo>
                <a:lnTo>
                  <a:pt x="11" y="148"/>
                </a:lnTo>
                <a:lnTo>
                  <a:pt x="10" y="145"/>
                </a:lnTo>
                <a:lnTo>
                  <a:pt x="10" y="142"/>
                </a:lnTo>
                <a:lnTo>
                  <a:pt x="9" y="135"/>
                </a:lnTo>
                <a:lnTo>
                  <a:pt x="10" y="127"/>
                </a:lnTo>
                <a:lnTo>
                  <a:pt x="11" y="119"/>
                </a:lnTo>
                <a:lnTo>
                  <a:pt x="13" y="112"/>
                </a:lnTo>
                <a:lnTo>
                  <a:pt x="15" y="108"/>
                </a:lnTo>
                <a:lnTo>
                  <a:pt x="16" y="105"/>
                </a:lnTo>
                <a:lnTo>
                  <a:pt x="20" y="98"/>
                </a:lnTo>
                <a:lnTo>
                  <a:pt x="24" y="92"/>
                </a:lnTo>
                <a:lnTo>
                  <a:pt x="29" y="86"/>
                </a:lnTo>
                <a:lnTo>
                  <a:pt x="32" y="83"/>
                </a:lnTo>
                <a:lnTo>
                  <a:pt x="35" y="81"/>
                </a:lnTo>
                <a:lnTo>
                  <a:pt x="41" y="76"/>
                </a:lnTo>
                <a:lnTo>
                  <a:pt x="47" y="72"/>
                </a:lnTo>
                <a:lnTo>
                  <a:pt x="54" y="68"/>
                </a:lnTo>
                <a:lnTo>
                  <a:pt x="62" y="65"/>
                </a:lnTo>
                <a:lnTo>
                  <a:pt x="69" y="62"/>
                </a:lnTo>
                <a:lnTo>
                  <a:pt x="77" y="60"/>
                </a:lnTo>
                <a:lnTo>
                  <a:pt x="86" y="59"/>
                </a:lnTo>
                <a:lnTo>
                  <a:pt x="94" y="59"/>
                </a:lnTo>
                <a:lnTo>
                  <a:pt x="105" y="59"/>
                </a:lnTo>
                <a:lnTo>
                  <a:pt x="115" y="60"/>
                </a:lnTo>
                <a:lnTo>
                  <a:pt x="124" y="62"/>
                </a:lnTo>
                <a:lnTo>
                  <a:pt x="132" y="65"/>
                </a:lnTo>
                <a:lnTo>
                  <a:pt x="140" y="68"/>
                </a:lnTo>
                <a:lnTo>
                  <a:pt x="143" y="70"/>
                </a:lnTo>
                <a:lnTo>
                  <a:pt x="146" y="72"/>
                </a:lnTo>
                <a:lnTo>
                  <a:pt x="152" y="76"/>
                </a:lnTo>
                <a:lnTo>
                  <a:pt x="158" y="80"/>
                </a:lnTo>
                <a:lnTo>
                  <a:pt x="163" y="85"/>
                </a:lnTo>
                <a:lnTo>
                  <a:pt x="167" y="90"/>
                </a:lnTo>
                <a:lnTo>
                  <a:pt x="171" y="95"/>
                </a:lnTo>
                <a:lnTo>
                  <a:pt x="174" y="101"/>
                </a:lnTo>
                <a:lnTo>
                  <a:pt x="176" y="106"/>
                </a:lnTo>
                <a:lnTo>
                  <a:pt x="179" y="111"/>
                </a:lnTo>
                <a:lnTo>
                  <a:pt x="181" y="122"/>
                </a:lnTo>
                <a:lnTo>
                  <a:pt x="139" y="135"/>
                </a:lnTo>
                <a:close/>
                <a:moveTo>
                  <a:pt x="220" y="221"/>
                </a:moveTo>
                <a:lnTo>
                  <a:pt x="220" y="64"/>
                </a:lnTo>
                <a:lnTo>
                  <a:pt x="267" y="64"/>
                </a:lnTo>
                <a:lnTo>
                  <a:pt x="267" y="218"/>
                </a:lnTo>
                <a:lnTo>
                  <a:pt x="267" y="224"/>
                </a:lnTo>
                <a:lnTo>
                  <a:pt x="268" y="229"/>
                </a:lnTo>
                <a:lnTo>
                  <a:pt x="269" y="234"/>
                </a:lnTo>
                <a:lnTo>
                  <a:pt x="270" y="239"/>
                </a:lnTo>
                <a:lnTo>
                  <a:pt x="272" y="243"/>
                </a:lnTo>
                <a:lnTo>
                  <a:pt x="274" y="247"/>
                </a:lnTo>
                <a:lnTo>
                  <a:pt x="277" y="251"/>
                </a:lnTo>
                <a:lnTo>
                  <a:pt x="279" y="254"/>
                </a:lnTo>
                <a:lnTo>
                  <a:pt x="283" y="257"/>
                </a:lnTo>
                <a:lnTo>
                  <a:pt x="286" y="260"/>
                </a:lnTo>
                <a:lnTo>
                  <a:pt x="294" y="263"/>
                </a:lnTo>
                <a:lnTo>
                  <a:pt x="298" y="265"/>
                </a:lnTo>
                <a:lnTo>
                  <a:pt x="303" y="266"/>
                </a:lnTo>
                <a:lnTo>
                  <a:pt x="313" y="267"/>
                </a:lnTo>
                <a:lnTo>
                  <a:pt x="323" y="266"/>
                </a:lnTo>
                <a:lnTo>
                  <a:pt x="328" y="265"/>
                </a:lnTo>
                <a:lnTo>
                  <a:pt x="332" y="263"/>
                </a:lnTo>
                <a:lnTo>
                  <a:pt x="336" y="262"/>
                </a:lnTo>
                <a:lnTo>
                  <a:pt x="340" y="260"/>
                </a:lnTo>
                <a:lnTo>
                  <a:pt x="344" y="257"/>
                </a:lnTo>
                <a:lnTo>
                  <a:pt x="347" y="254"/>
                </a:lnTo>
                <a:lnTo>
                  <a:pt x="350" y="251"/>
                </a:lnTo>
                <a:lnTo>
                  <a:pt x="352" y="247"/>
                </a:lnTo>
                <a:lnTo>
                  <a:pt x="356" y="239"/>
                </a:lnTo>
                <a:lnTo>
                  <a:pt x="359" y="229"/>
                </a:lnTo>
                <a:lnTo>
                  <a:pt x="359" y="224"/>
                </a:lnTo>
                <a:lnTo>
                  <a:pt x="359" y="218"/>
                </a:lnTo>
                <a:lnTo>
                  <a:pt x="359" y="64"/>
                </a:lnTo>
                <a:lnTo>
                  <a:pt x="407" y="64"/>
                </a:lnTo>
                <a:lnTo>
                  <a:pt x="407" y="221"/>
                </a:lnTo>
                <a:lnTo>
                  <a:pt x="406" y="232"/>
                </a:lnTo>
                <a:lnTo>
                  <a:pt x="406" y="237"/>
                </a:lnTo>
                <a:lnTo>
                  <a:pt x="405" y="242"/>
                </a:lnTo>
                <a:lnTo>
                  <a:pt x="403" y="252"/>
                </a:lnTo>
                <a:lnTo>
                  <a:pt x="399" y="261"/>
                </a:lnTo>
                <a:lnTo>
                  <a:pt x="395" y="269"/>
                </a:lnTo>
                <a:lnTo>
                  <a:pt x="391" y="277"/>
                </a:lnTo>
                <a:lnTo>
                  <a:pt x="385" y="283"/>
                </a:lnTo>
                <a:lnTo>
                  <a:pt x="379" y="290"/>
                </a:lnTo>
                <a:lnTo>
                  <a:pt x="376" y="292"/>
                </a:lnTo>
                <a:lnTo>
                  <a:pt x="373" y="295"/>
                </a:lnTo>
                <a:lnTo>
                  <a:pt x="366" y="300"/>
                </a:lnTo>
                <a:lnTo>
                  <a:pt x="358" y="304"/>
                </a:lnTo>
                <a:lnTo>
                  <a:pt x="350" y="307"/>
                </a:lnTo>
                <a:lnTo>
                  <a:pt x="341" y="310"/>
                </a:lnTo>
                <a:lnTo>
                  <a:pt x="332" y="311"/>
                </a:lnTo>
                <a:lnTo>
                  <a:pt x="323" y="313"/>
                </a:lnTo>
                <a:lnTo>
                  <a:pt x="313" y="313"/>
                </a:lnTo>
                <a:lnTo>
                  <a:pt x="303" y="313"/>
                </a:lnTo>
                <a:lnTo>
                  <a:pt x="294" y="311"/>
                </a:lnTo>
                <a:lnTo>
                  <a:pt x="285" y="310"/>
                </a:lnTo>
                <a:lnTo>
                  <a:pt x="276" y="307"/>
                </a:lnTo>
                <a:lnTo>
                  <a:pt x="268" y="304"/>
                </a:lnTo>
                <a:lnTo>
                  <a:pt x="261" y="300"/>
                </a:lnTo>
                <a:lnTo>
                  <a:pt x="253" y="295"/>
                </a:lnTo>
                <a:lnTo>
                  <a:pt x="247" y="290"/>
                </a:lnTo>
                <a:lnTo>
                  <a:pt x="241" y="283"/>
                </a:lnTo>
                <a:lnTo>
                  <a:pt x="235" y="277"/>
                </a:lnTo>
                <a:lnTo>
                  <a:pt x="231" y="269"/>
                </a:lnTo>
                <a:lnTo>
                  <a:pt x="227" y="261"/>
                </a:lnTo>
                <a:lnTo>
                  <a:pt x="224" y="252"/>
                </a:lnTo>
                <a:lnTo>
                  <a:pt x="222" y="247"/>
                </a:lnTo>
                <a:lnTo>
                  <a:pt x="221" y="242"/>
                </a:lnTo>
                <a:lnTo>
                  <a:pt x="220" y="232"/>
                </a:lnTo>
                <a:lnTo>
                  <a:pt x="220" y="221"/>
                </a:lnTo>
                <a:close/>
                <a:moveTo>
                  <a:pt x="567" y="59"/>
                </a:moveTo>
                <a:lnTo>
                  <a:pt x="579" y="59"/>
                </a:lnTo>
                <a:lnTo>
                  <a:pt x="585" y="60"/>
                </a:lnTo>
                <a:lnTo>
                  <a:pt x="591" y="61"/>
                </a:lnTo>
                <a:lnTo>
                  <a:pt x="603" y="64"/>
                </a:lnTo>
                <a:lnTo>
                  <a:pt x="609" y="66"/>
                </a:lnTo>
                <a:lnTo>
                  <a:pt x="614" y="68"/>
                </a:lnTo>
                <a:lnTo>
                  <a:pt x="625" y="72"/>
                </a:lnTo>
                <a:lnTo>
                  <a:pt x="636" y="78"/>
                </a:lnTo>
                <a:lnTo>
                  <a:pt x="645" y="85"/>
                </a:lnTo>
                <a:lnTo>
                  <a:pt x="650" y="89"/>
                </a:lnTo>
                <a:lnTo>
                  <a:pt x="654" y="93"/>
                </a:lnTo>
                <a:lnTo>
                  <a:pt x="659" y="97"/>
                </a:lnTo>
                <a:lnTo>
                  <a:pt x="663" y="102"/>
                </a:lnTo>
                <a:lnTo>
                  <a:pt x="670" y="111"/>
                </a:lnTo>
                <a:lnTo>
                  <a:pt x="676" y="122"/>
                </a:lnTo>
                <a:lnTo>
                  <a:pt x="682" y="133"/>
                </a:lnTo>
                <a:lnTo>
                  <a:pt x="686" y="145"/>
                </a:lnTo>
                <a:lnTo>
                  <a:pt x="689" y="158"/>
                </a:lnTo>
                <a:lnTo>
                  <a:pt x="691" y="172"/>
                </a:lnTo>
                <a:lnTo>
                  <a:pt x="692" y="179"/>
                </a:lnTo>
                <a:lnTo>
                  <a:pt x="692" y="186"/>
                </a:lnTo>
                <a:lnTo>
                  <a:pt x="692" y="193"/>
                </a:lnTo>
                <a:lnTo>
                  <a:pt x="691" y="200"/>
                </a:lnTo>
                <a:lnTo>
                  <a:pt x="691" y="207"/>
                </a:lnTo>
                <a:lnTo>
                  <a:pt x="689" y="214"/>
                </a:lnTo>
                <a:lnTo>
                  <a:pt x="688" y="220"/>
                </a:lnTo>
                <a:lnTo>
                  <a:pt x="686" y="227"/>
                </a:lnTo>
                <a:lnTo>
                  <a:pt x="684" y="233"/>
                </a:lnTo>
                <a:lnTo>
                  <a:pt x="682" y="239"/>
                </a:lnTo>
                <a:lnTo>
                  <a:pt x="676" y="250"/>
                </a:lnTo>
                <a:lnTo>
                  <a:pt x="670" y="260"/>
                </a:lnTo>
                <a:lnTo>
                  <a:pt x="666" y="265"/>
                </a:lnTo>
                <a:lnTo>
                  <a:pt x="663" y="270"/>
                </a:lnTo>
                <a:lnTo>
                  <a:pt x="659" y="274"/>
                </a:lnTo>
                <a:lnTo>
                  <a:pt x="654" y="279"/>
                </a:lnTo>
                <a:lnTo>
                  <a:pt x="645" y="286"/>
                </a:lnTo>
                <a:lnTo>
                  <a:pt x="641" y="290"/>
                </a:lnTo>
                <a:lnTo>
                  <a:pt x="636" y="293"/>
                </a:lnTo>
                <a:lnTo>
                  <a:pt x="625" y="299"/>
                </a:lnTo>
                <a:lnTo>
                  <a:pt x="620" y="302"/>
                </a:lnTo>
                <a:lnTo>
                  <a:pt x="614" y="304"/>
                </a:lnTo>
                <a:lnTo>
                  <a:pt x="603" y="308"/>
                </a:lnTo>
                <a:lnTo>
                  <a:pt x="591" y="310"/>
                </a:lnTo>
                <a:lnTo>
                  <a:pt x="579" y="312"/>
                </a:lnTo>
                <a:lnTo>
                  <a:pt x="567" y="313"/>
                </a:lnTo>
                <a:lnTo>
                  <a:pt x="555" y="312"/>
                </a:lnTo>
                <a:lnTo>
                  <a:pt x="549" y="311"/>
                </a:lnTo>
                <a:lnTo>
                  <a:pt x="543" y="310"/>
                </a:lnTo>
                <a:lnTo>
                  <a:pt x="531" y="308"/>
                </a:lnTo>
                <a:lnTo>
                  <a:pt x="525" y="306"/>
                </a:lnTo>
                <a:lnTo>
                  <a:pt x="519" y="304"/>
                </a:lnTo>
                <a:lnTo>
                  <a:pt x="509" y="299"/>
                </a:lnTo>
                <a:lnTo>
                  <a:pt x="498" y="293"/>
                </a:lnTo>
                <a:lnTo>
                  <a:pt x="489" y="286"/>
                </a:lnTo>
                <a:lnTo>
                  <a:pt x="484" y="283"/>
                </a:lnTo>
                <a:lnTo>
                  <a:pt x="480" y="279"/>
                </a:lnTo>
                <a:lnTo>
                  <a:pt x="475" y="274"/>
                </a:lnTo>
                <a:lnTo>
                  <a:pt x="471" y="270"/>
                </a:lnTo>
                <a:lnTo>
                  <a:pt x="464" y="260"/>
                </a:lnTo>
                <a:lnTo>
                  <a:pt x="458" y="250"/>
                </a:lnTo>
                <a:lnTo>
                  <a:pt x="452" y="239"/>
                </a:lnTo>
                <a:lnTo>
                  <a:pt x="450" y="233"/>
                </a:lnTo>
                <a:lnTo>
                  <a:pt x="448" y="227"/>
                </a:lnTo>
                <a:lnTo>
                  <a:pt x="444" y="214"/>
                </a:lnTo>
                <a:lnTo>
                  <a:pt x="443" y="200"/>
                </a:lnTo>
                <a:lnTo>
                  <a:pt x="442" y="186"/>
                </a:lnTo>
                <a:lnTo>
                  <a:pt x="442" y="179"/>
                </a:lnTo>
                <a:lnTo>
                  <a:pt x="443" y="172"/>
                </a:lnTo>
                <a:lnTo>
                  <a:pt x="443" y="165"/>
                </a:lnTo>
                <a:lnTo>
                  <a:pt x="444" y="158"/>
                </a:lnTo>
                <a:lnTo>
                  <a:pt x="446" y="151"/>
                </a:lnTo>
                <a:lnTo>
                  <a:pt x="448" y="145"/>
                </a:lnTo>
                <a:lnTo>
                  <a:pt x="452" y="133"/>
                </a:lnTo>
                <a:lnTo>
                  <a:pt x="458" y="122"/>
                </a:lnTo>
                <a:lnTo>
                  <a:pt x="464" y="111"/>
                </a:lnTo>
                <a:lnTo>
                  <a:pt x="468" y="106"/>
                </a:lnTo>
                <a:lnTo>
                  <a:pt x="471" y="102"/>
                </a:lnTo>
                <a:lnTo>
                  <a:pt x="475" y="97"/>
                </a:lnTo>
                <a:lnTo>
                  <a:pt x="480" y="93"/>
                </a:lnTo>
                <a:lnTo>
                  <a:pt x="489" y="85"/>
                </a:lnTo>
                <a:lnTo>
                  <a:pt x="493" y="82"/>
                </a:lnTo>
                <a:lnTo>
                  <a:pt x="498" y="78"/>
                </a:lnTo>
                <a:lnTo>
                  <a:pt x="509" y="72"/>
                </a:lnTo>
                <a:lnTo>
                  <a:pt x="519" y="68"/>
                </a:lnTo>
                <a:lnTo>
                  <a:pt x="531" y="64"/>
                </a:lnTo>
                <a:lnTo>
                  <a:pt x="543" y="61"/>
                </a:lnTo>
                <a:lnTo>
                  <a:pt x="555" y="59"/>
                </a:lnTo>
                <a:lnTo>
                  <a:pt x="567" y="59"/>
                </a:lnTo>
                <a:close/>
                <a:moveTo>
                  <a:pt x="567" y="267"/>
                </a:moveTo>
                <a:lnTo>
                  <a:pt x="574" y="266"/>
                </a:lnTo>
                <a:lnTo>
                  <a:pt x="581" y="265"/>
                </a:lnTo>
                <a:lnTo>
                  <a:pt x="588" y="264"/>
                </a:lnTo>
                <a:lnTo>
                  <a:pt x="595" y="262"/>
                </a:lnTo>
                <a:lnTo>
                  <a:pt x="601" y="259"/>
                </a:lnTo>
                <a:lnTo>
                  <a:pt x="608" y="255"/>
                </a:lnTo>
                <a:lnTo>
                  <a:pt x="614" y="251"/>
                </a:lnTo>
                <a:lnTo>
                  <a:pt x="619" y="247"/>
                </a:lnTo>
                <a:lnTo>
                  <a:pt x="624" y="241"/>
                </a:lnTo>
                <a:lnTo>
                  <a:pt x="629" y="235"/>
                </a:lnTo>
                <a:lnTo>
                  <a:pt x="633" y="229"/>
                </a:lnTo>
                <a:lnTo>
                  <a:pt x="636" y="221"/>
                </a:lnTo>
                <a:lnTo>
                  <a:pt x="639" y="213"/>
                </a:lnTo>
                <a:lnTo>
                  <a:pt x="641" y="205"/>
                </a:lnTo>
                <a:lnTo>
                  <a:pt x="643" y="196"/>
                </a:lnTo>
                <a:lnTo>
                  <a:pt x="643" y="186"/>
                </a:lnTo>
                <a:lnTo>
                  <a:pt x="643" y="176"/>
                </a:lnTo>
                <a:lnTo>
                  <a:pt x="641" y="166"/>
                </a:lnTo>
                <a:lnTo>
                  <a:pt x="639" y="158"/>
                </a:lnTo>
                <a:lnTo>
                  <a:pt x="636" y="150"/>
                </a:lnTo>
                <a:lnTo>
                  <a:pt x="633" y="142"/>
                </a:lnTo>
                <a:lnTo>
                  <a:pt x="629" y="136"/>
                </a:lnTo>
                <a:lnTo>
                  <a:pt x="624" y="130"/>
                </a:lnTo>
                <a:lnTo>
                  <a:pt x="622" y="127"/>
                </a:lnTo>
                <a:lnTo>
                  <a:pt x="619" y="124"/>
                </a:lnTo>
                <a:lnTo>
                  <a:pt x="614" y="120"/>
                </a:lnTo>
                <a:lnTo>
                  <a:pt x="608" y="116"/>
                </a:lnTo>
                <a:lnTo>
                  <a:pt x="601" y="112"/>
                </a:lnTo>
                <a:lnTo>
                  <a:pt x="595" y="109"/>
                </a:lnTo>
                <a:lnTo>
                  <a:pt x="588" y="107"/>
                </a:lnTo>
                <a:lnTo>
                  <a:pt x="584" y="106"/>
                </a:lnTo>
                <a:lnTo>
                  <a:pt x="581" y="106"/>
                </a:lnTo>
                <a:lnTo>
                  <a:pt x="574" y="105"/>
                </a:lnTo>
                <a:lnTo>
                  <a:pt x="567" y="105"/>
                </a:lnTo>
                <a:lnTo>
                  <a:pt x="560" y="105"/>
                </a:lnTo>
                <a:lnTo>
                  <a:pt x="553" y="106"/>
                </a:lnTo>
                <a:lnTo>
                  <a:pt x="546" y="107"/>
                </a:lnTo>
                <a:lnTo>
                  <a:pt x="539" y="109"/>
                </a:lnTo>
                <a:lnTo>
                  <a:pt x="533" y="112"/>
                </a:lnTo>
                <a:lnTo>
                  <a:pt x="526" y="116"/>
                </a:lnTo>
                <a:lnTo>
                  <a:pt x="520" y="120"/>
                </a:lnTo>
                <a:lnTo>
                  <a:pt x="515" y="124"/>
                </a:lnTo>
                <a:lnTo>
                  <a:pt x="510" y="130"/>
                </a:lnTo>
                <a:lnTo>
                  <a:pt x="505" y="136"/>
                </a:lnTo>
                <a:lnTo>
                  <a:pt x="501" y="142"/>
                </a:lnTo>
                <a:lnTo>
                  <a:pt x="498" y="150"/>
                </a:lnTo>
                <a:lnTo>
                  <a:pt x="495" y="158"/>
                </a:lnTo>
                <a:lnTo>
                  <a:pt x="493" y="166"/>
                </a:lnTo>
                <a:lnTo>
                  <a:pt x="491" y="176"/>
                </a:lnTo>
                <a:lnTo>
                  <a:pt x="491" y="186"/>
                </a:lnTo>
                <a:lnTo>
                  <a:pt x="491" y="196"/>
                </a:lnTo>
                <a:lnTo>
                  <a:pt x="493" y="205"/>
                </a:lnTo>
                <a:lnTo>
                  <a:pt x="495" y="213"/>
                </a:lnTo>
                <a:lnTo>
                  <a:pt x="498" y="221"/>
                </a:lnTo>
                <a:lnTo>
                  <a:pt x="501" y="229"/>
                </a:lnTo>
                <a:lnTo>
                  <a:pt x="505" y="235"/>
                </a:lnTo>
                <a:lnTo>
                  <a:pt x="510" y="241"/>
                </a:lnTo>
                <a:lnTo>
                  <a:pt x="512" y="244"/>
                </a:lnTo>
                <a:lnTo>
                  <a:pt x="515" y="247"/>
                </a:lnTo>
                <a:lnTo>
                  <a:pt x="520" y="251"/>
                </a:lnTo>
                <a:lnTo>
                  <a:pt x="526" y="255"/>
                </a:lnTo>
                <a:lnTo>
                  <a:pt x="533" y="259"/>
                </a:lnTo>
                <a:lnTo>
                  <a:pt x="539" y="262"/>
                </a:lnTo>
                <a:lnTo>
                  <a:pt x="546" y="264"/>
                </a:lnTo>
                <a:lnTo>
                  <a:pt x="549" y="265"/>
                </a:lnTo>
                <a:lnTo>
                  <a:pt x="553" y="265"/>
                </a:lnTo>
                <a:lnTo>
                  <a:pt x="560" y="266"/>
                </a:lnTo>
                <a:lnTo>
                  <a:pt x="567" y="267"/>
                </a:lnTo>
                <a:close/>
                <a:moveTo>
                  <a:pt x="956" y="307"/>
                </a:moveTo>
                <a:lnTo>
                  <a:pt x="956" y="137"/>
                </a:lnTo>
                <a:lnTo>
                  <a:pt x="886" y="307"/>
                </a:lnTo>
                <a:lnTo>
                  <a:pt x="847" y="307"/>
                </a:lnTo>
                <a:lnTo>
                  <a:pt x="776" y="138"/>
                </a:lnTo>
                <a:lnTo>
                  <a:pt x="776" y="307"/>
                </a:lnTo>
                <a:lnTo>
                  <a:pt x="730" y="307"/>
                </a:lnTo>
                <a:lnTo>
                  <a:pt x="730" y="64"/>
                </a:lnTo>
                <a:lnTo>
                  <a:pt x="794" y="64"/>
                </a:lnTo>
                <a:lnTo>
                  <a:pt x="867" y="240"/>
                </a:lnTo>
                <a:lnTo>
                  <a:pt x="938" y="64"/>
                </a:lnTo>
                <a:lnTo>
                  <a:pt x="1003" y="64"/>
                </a:lnTo>
                <a:lnTo>
                  <a:pt x="1003" y="307"/>
                </a:lnTo>
                <a:lnTo>
                  <a:pt x="956" y="307"/>
                </a:lnTo>
                <a:close/>
                <a:moveTo>
                  <a:pt x="1055" y="307"/>
                </a:moveTo>
                <a:lnTo>
                  <a:pt x="1055" y="64"/>
                </a:lnTo>
                <a:lnTo>
                  <a:pt x="1207" y="64"/>
                </a:lnTo>
                <a:lnTo>
                  <a:pt x="1207" y="109"/>
                </a:lnTo>
                <a:lnTo>
                  <a:pt x="1102" y="109"/>
                </a:lnTo>
                <a:lnTo>
                  <a:pt x="1102" y="164"/>
                </a:lnTo>
                <a:lnTo>
                  <a:pt x="1198" y="164"/>
                </a:lnTo>
                <a:lnTo>
                  <a:pt x="1198" y="207"/>
                </a:lnTo>
                <a:lnTo>
                  <a:pt x="1102" y="207"/>
                </a:lnTo>
                <a:lnTo>
                  <a:pt x="1102" y="263"/>
                </a:lnTo>
                <a:lnTo>
                  <a:pt x="1207" y="263"/>
                </a:lnTo>
                <a:lnTo>
                  <a:pt x="1207" y="307"/>
                </a:lnTo>
                <a:lnTo>
                  <a:pt x="1055" y="307"/>
                </a:lnTo>
                <a:close/>
                <a:moveTo>
                  <a:pt x="1411" y="307"/>
                </a:moveTo>
                <a:lnTo>
                  <a:pt x="1300" y="135"/>
                </a:lnTo>
                <a:lnTo>
                  <a:pt x="1300" y="307"/>
                </a:lnTo>
                <a:lnTo>
                  <a:pt x="1253" y="307"/>
                </a:lnTo>
                <a:lnTo>
                  <a:pt x="1253" y="64"/>
                </a:lnTo>
                <a:lnTo>
                  <a:pt x="1312" y="64"/>
                </a:lnTo>
                <a:lnTo>
                  <a:pt x="1413" y="225"/>
                </a:lnTo>
                <a:lnTo>
                  <a:pt x="1413" y="64"/>
                </a:lnTo>
                <a:lnTo>
                  <a:pt x="1460" y="64"/>
                </a:lnTo>
                <a:lnTo>
                  <a:pt x="1460" y="307"/>
                </a:lnTo>
                <a:lnTo>
                  <a:pt x="1411" y="307"/>
                </a:lnTo>
                <a:close/>
                <a:moveTo>
                  <a:pt x="4302" y="180"/>
                </a:moveTo>
                <a:lnTo>
                  <a:pt x="4321" y="180"/>
                </a:lnTo>
                <a:lnTo>
                  <a:pt x="4321" y="186"/>
                </a:lnTo>
                <a:lnTo>
                  <a:pt x="4245" y="186"/>
                </a:lnTo>
                <a:lnTo>
                  <a:pt x="4245" y="180"/>
                </a:lnTo>
                <a:lnTo>
                  <a:pt x="4264" y="180"/>
                </a:lnTo>
                <a:lnTo>
                  <a:pt x="4264" y="83"/>
                </a:lnTo>
                <a:lnTo>
                  <a:pt x="4249" y="83"/>
                </a:lnTo>
                <a:lnTo>
                  <a:pt x="4249" y="79"/>
                </a:lnTo>
                <a:lnTo>
                  <a:pt x="4302" y="63"/>
                </a:lnTo>
                <a:lnTo>
                  <a:pt x="4302" y="180"/>
                </a:lnTo>
                <a:close/>
                <a:moveTo>
                  <a:pt x="4351" y="126"/>
                </a:moveTo>
                <a:lnTo>
                  <a:pt x="4347" y="123"/>
                </a:lnTo>
                <a:lnTo>
                  <a:pt x="4343" y="119"/>
                </a:lnTo>
                <a:lnTo>
                  <a:pt x="4341" y="116"/>
                </a:lnTo>
                <a:lnTo>
                  <a:pt x="4339" y="113"/>
                </a:lnTo>
                <a:lnTo>
                  <a:pt x="4337" y="109"/>
                </a:lnTo>
                <a:lnTo>
                  <a:pt x="4336" y="106"/>
                </a:lnTo>
                <a:lnTo>
                  <a:pt x="4336" y="102"/>
                </a:lnTo>
                <a:lnTo>
                  <a:pt x="4336" y="99"/>
                </a:lnTo>
                <a:lnTo>
                  <a:pt x="4336" y="95"/>
                </a:lnTo>
                <a:lnTo>
                  <a:pt x="4337" y="91"/>
                </a:lnTo>
                <a:lnTo>
                  <a:pt x="4338" y="88"/>
                </a:lnTo>
                <a:lnTo>
                  <a:pt x="4339" y="84"/>
                </a:lnTo>
                <a:lnTo>
                  <a:pt x="4341" y="81"/>
                </a:lnTo>
                <a:lnTo>
                  <a:pt x="4343" y="78"/>
                </a:lnTo>
                <a:lnTo>
                  <a:pt x="4349" y="73"/>
                </a:lnTo>
                <a:lnTo>
                  <a:pt x="4355" y="69"/>
                </a:lnTo>
                <a:lnTo>
                  <a:pt x="4363" y="66"/>
                </a:lnTo>
                <a:lnTo>
                  <a:pt x="4371" y="64"/>
                </a:lnTo>
                <a:lnTo>
                  <a:pt x="4381" y="63"/>
                </a:lnTo>
                <a:lnTo>
                  <a:pt x="4388" y="64"/>
                </a:lnTo>
                <a:lnTo>
                  <a:pt x="4392" y="64"/>
                </a:lnTo>
                <a:lnTo>
                  <a:pt x="4395" y="65"/>
                </a:lnTo>
                <a:lnTo>
                  <a:pt x="4401" y="68"/>
                </a:lnTo>
                <a:lnTo>
                  <a:pt x="4407" y="71"/>
                </a:lnTo>
                <a:lnTo>
                  <a:pt x="4409" y="73"/>
                </a:lnTo>
                <a:lnTo>
                  <a:pt x="4411" y="75"/>
                </a:lnTo>
                <a:lnTo>
                  <a:pt x="4415" y="80"/>
                </a:lnTo>
                <a:lnTo>
                  <a:pt x="4417" y="85"/>
                </a:lnTo>
                <a:lnTo>
                  <a:pt x="4417" y="88"/>
                </a:lnTo>
                <a:lnTo>
                  <a:pt x="4417" y="91"/>
                </a:lnTo>
                <a:lnTo>
                  <a:pt x="4417" y="95"/>
                </a:lnTo>
                <a:lnTo>
                  <a:pt x="4416" y="98"/>
                </a:lnTo>
                <a:lnTo>
                  <a:pt x="4415" y="102"/>
                </a:lnTo>
                <a:lnTo>
                  <a:pt x="4413" y="104"/>
                </a:lnTo>
                <a:lnTo>
                  <a:pt x="4411" y="107"/>
                </a:lnTo>
                <a:lnTo>
                  <a:pt x="4408" y="109"/>
                </a:lnTo>
                <a:lnTo>
                  <a:pt x="4405" y="111"/>
                </a:lnTo>
                <a:lnTo>
                  <a:pt x="4401" y="113"/>
                </a:lnTo>
                <a:lnTo>
                  <a:pt x="4409" y="118"/>
                </a:lnTo>
                <a:lnTo>
                  <a:pt x="4413" y="121"/>
                </a:lnTo>
                <a:lnTo>
                  <a:pt x="4417" y="124"/>
                </a:lnTo>
                <a:lnTo>
                  <a:pt x="4421" y="129"/>
                </a:lnTo>
                <a:lnTo>
                  <a:pt x="4424" y="134"/>
                </a:lnTo>
                <a:lnTo>
                  <a:pt x="4426" y="140"/>
                </a:lnTo>
                <a:lnTo>
                  <a:pt x="4426" y="143"/>
                </a:lnTo>
                <a:lnTo>
                  <a:pt x="4426" y="147"/>
                </a:lnTo>
                <a:lnTo>
                  <a:pt x="4426" y="151"/>
                </a:lnTo>
                <a:lnTo>
                  <a:pt x="4426" y="155"/>
                </a:lnTo>
                <a:lnTo>
                  <a:pt x="4424" y="159"/>
                </a:lnTo>
                <a:lnTo>
                  <a:pt x="4423" y="162"/>
                </a:lnTo>
                <a:lnTo>
                  <a:pt x="4421" y="166"/>
                </a:lnTo>
                <a:lnTo>
                  <a:pt x="4419" y="169"/>
                </a:lnTo>
                <a:lnTo>
                  <a:pt x="4416" y="172"/>
                </a:lnTo>
                <a:lnTo>
                  <a:pt x="4413" y="175"/>
                </a:lnTo>
                <a:lnTo>
                  <a:pt x="4405" y="180"/>
                </a:lnTo>
                <a:lnTo>
                  <a:pt x="4401" y="182"/>
                </a:lnTo>
                <a:lnTo>
                  <a:pt x="4396" y="184"/>
                </a:lnTo>
                <a:lnTo>
                  <a:pt x="4386" y="186"/>
                </a:lnTo>
                <a:lnTo>
                  <a:pt x="4374" y="187"/>
                </a:lnTo>
                <a:lnTo>
                  <a:pt x="4365" y="187"/>
                </a:lnTo>
                <a:lnTo>
                  <a:pt x="4357" y="185"/>
                </a:lnTo>
                <a:lnTo>
                  <a:pt x="4353" y="184"/>
                </a:lnTo>
                <a:lnTo>
                  <a:pt x="4350" y="182"/>
                </a:lnTo>
                <a:lnTo>
                  <a:pt x="4346" y="181"/>
                </a:lnTo>
                <a:lnTo>
                  <a:pt x="4343" y="179"/>
                </a:lnTo>
                <a:lnTo>
                  <a:pt x="4337" y="174"/>
                </a:lnTo>
                <a:lnTo>
                  <a:pt x="4335" y="171"/>
                </a:lnTo>
                <a:lnTo>
                  <a:pt x="4333" y="168"/>
                </a:lnTo>
                <a:lnTo>
                  <a:pt x="4331" y="165"/>
                </a:lnTo>
                <a:lnTo>
                  <a:pt x="4330" y="161"/>
                </a:lnTo>
                <a:lnTo>
                  <a:pt x="4329" y="157"/>
                </a:lnTo>
                <a:lnTo>
                  <a:pt x="4329" y="153"/>
                </a:lnTo>
                <a:lnTo>
                  <a:pt x="4329" y="149"/>
                </a:lnTo>
                <a:lnTo>
                  <a:pt x="4330" y="145"/>
                </a:lnTo>
                <a:lnTo>
                  <a:pt x="4332" y="141"/>
                </a:lnTo>
                <a:lnTo>
                  <a:pt x="4335" y="138"/>
                </a:lnTo>
                <a:lnTo>
                  <a:pt x="4338" y="134"/>
                </a:lnTo>
                <a:lnTo>
                  <a:pt x="4341" y="131"/>
                </a:lnTo>
                <a:lnTo>
                  <a:pt x="4346" y="128"/>
                </a:lnTo>
                <a:lnTo>
                  <a:pt x="4351" y="126"/>
                </a:lnTo>
                <a:close/>
                <a:moveTo>
                  <a:pt x="4373" y="183"/>
                </a:moveTo>
                <a:lnTo>
                  <a:pt x="4379" y="182"/>
                </a:lnTo>
                <a:lnTo>
                  <a:pt x="4385" y="181"/>
                </a:lnTo>
                <a:lnTo>
                  <a:pt x="4389" y="180"/>
                </a:lnTo>
                <a:lnTo>
                  <a:pt x="4392" y="178"/>
                </a:lnTo>
                <a:lnTo>
                  <a:pt x="4395" y="175"/>
                </a:lnTo>
                <a:lnTo>
                  <a:pt x="4396" y="171"/>
                </a:lnTo>
                <a:lnTo>
                  <a:pt x="4397" y="167"/>
                </a:lnTo>
                <a:lnTo>
                  <a:pt x="4397" y="163"/>
                </a:lnTo>
                <a:lnTo>
                  <a:pt x="4397" y="159"/>
                </a:lnTo>
                <a:lnTo>
                  <a:pt x="4396" y="156"/>
                </a:lnTo>
                <a:lnTo>
                  <a:pt x="4395" y="153"/>
                </a:lnTo>
                <a:lnTo>
                  <a:pt x="4393" y="151"/>
                </a:lnTo>
                <a:lnTo>
                  <a:pt x="4391" y="148"/>
                </a:lnTo>
                <a:lnTo>
                  <a:pt x="4388" y="146"/>
                </a:lnTo>
                <a:lnTo>
                  <a:pt x="4382" y="142"/>
                </a:lnTo>
                <a:lnTo>
                  <a:pt x="4368" y="135"/>
                </a:lnTo>
                <a:lnTo>
                  <a:pt x="4360" y="132"/>
                </a:lnTo>
                <a:lnTo>
                  <a:pt x="4354" y="128"/>
                </a:lnTo>
                <a:lnTo>
                  <a:pt x="4351" y="133"/>
                </a:lnTo>
                <a:lnTo>
                  <a:pt x="4349" y="138"/>
                </a:lnTo>
                <a:lnTo>
                  <a:pt x="4347" y="144"/>
                </a:lnTo>
                <a:lnTo>
                  <a:pt x="4347" y="150"/>
                </a:lnTo>
                <a:lnTo>
                  <a:pt x="4347" y="157"/>
                </a:lnTo>
                <a:lnTo>
                  <a:pt x="4349" y="164"/>
                </a:lnTo>
                <a:lnTo>
                  <a:pt x="4350" y="167"/>
                </a:lnTo>
                <a:lnTo>
                  <a:pt x="4351" y="169"/>
                </a:lnTo>
                <a:lnTo>
                  <a:pt x="4352" y="172"/>
                </a:lnTo>
                <a:lnTo>
                  <a:pt x="4354" y="174"/>
                </a:lnTo>
                <a:lnTo>
                  <a:pt x="4356" y="176"/>
                </a:lnTo>
                <a:lnTo>
                  <a:pt x="4358" y="178"/>
                </a:lnTo>
                <a:lnTo>
                  <a:pt x="4362" y="181"/>
                </a:lnTo>
                <a:lnTo>
                  <a:pt x="4367" y="182"/>
                </a:lnTo>
                <a:lnTo>
                  <a:pt x="4370" y="183"/>
                </a:lnTo>
                <a:lnTo>
                  <a:pt x="4373" y="183"/>
                </a:lnTo>
                <a:close/>
                <a:moveTo>
                  <a:pt x="4365" y="84"/>
                </a:moveTo>
                <a:lnTo>
                  <a:pt x="4365" y="87"/>
                </a:lnTo>
                <a:lnTo>
                  <a:pt x="4365" y="89"/>
                </a:lnTo>
                <a:lnTo>
                  <a:pt x="4367" y="94"/>
                </a:lnTo>
                <a:lnTo>
                  <a:pt x="4369" y="96"/>
                </a:lnTo>
                <a:lnTo>
                  <a:pt x="4371" y="98"/>
                </a:lnTo>
                <a:lnTo>
                  <a:pt x="4375" y="101"/>
                </a:lnTo>
                <a:lnTo>
                  <a:pt x="4380" y="104"/>
                </a:lnTo>
                <a:lnTo>
                  <a:pt x="4385" y="106"/>
                </a:lnTo>
                <a:lnTo>
                  <a:pt x="4397" y="111"/>
                </a:lnTo>
                <a:lnTo>
                  <a:pt x="4400" y="108"/>
                </a:lnTo>
                <a:lnTo>
                  <a:pt x="4401" y="103"/>
                </a:lnTo>
                <a:lnTo>
                  <a:pt x="4403" y="97"/>
                </a:lnTo>
                <a:lnTo>
                  <a:pt x="4403" y="91"/>
                </a:lnTo>
                <a:lnTo>
                  <a:pt x="4403" y="86"/>
                </a:lnTo>
                <a:lnTo>
                  <a:pt x="4402" y="81"/>
                </a:lnTo>
                <a:lnTo>
                  <a:pt x="4400" y="77"/>
                </a:lnTo>
                <a:lnTo>
                  <a:pt x="4397" y="74"/>
                </a:lnTo>
                <a:lnTo>
                  <a:pt x="4394" y="71"/>
                </a:lnTo>
                <a:lnTo>
                  <a:pt x="4391" y="69"/>
                </a:lnTo>
                <a:lnTo>
                  <a:pt x="4387" y="68"/>
                </a:lnTo>
                <a:lnTo>
                  <a:pt x="4383" y="68"/>
                </a:lnTo>
                <a:lnTo>
                  <a:pt x="4379" y="68"/>
                </a:lnTo>
                <a:lnTo>
                  <a:pt x="4375" y="69"/>
                </a:lnTo>
                <a:lnTo>
                  <a:pt x="4372" y="70"/>
                </a:lnTo>
                <a:lnTo>
                  <a:pt x="4369" y="73"/>
                </a:lnTo>
                <a:lnTo>
                  <a:pt x="4367" y="75"/>
                </a:lnTo>
                <a:lnTo>
                  <a:pt x="4366" y="78"/>
                </a:lnTo>
                <a:lnTo>
                  <a:pt x="4365" y="81"/>
                </a:lnTo>
                <a:lnTo>
                  <a:pt x="4365" y="84"/>
                </a:lnTo>
                <a:close/>
                <a:moveTo>
                  <a:pt x="4584" y="63"/>
                </a:moveTo>
                <a:lnTo>
                  <a:pt x="4589" y="63"/>
                </a:lnTo>
                <a:lnTo>
                  <a:pt x="4594" y="64"/>
                </a:lnTo>
                <a:lnTo>
                  <a:pt x="4599" y="65"/>
                </a:lnTo>
                <a:lnTo>
                  <a:pt x="4604" y="67"/>
                </a:lnTo>
                <a:lnTo>
                  <a:pt x="4608" y="69"/>
                </a:lnTo>
                <a:lnTo>
                  <a:pt x="4612" y="71"/>
                </a:lnTo>
                <a:lnTo>
                  <a:pt x="4616" y="74"/>
                </a:lnTo>
                <a:lnTo>
                  <a:pt x="4620" y="77"/>
                </a:lnTo>
                <a:lnTo>
                  <a:pt x="4623" y="81"/>
                </a:lnTo>
                <a:lnTo>
                  <a:pt x="4626" y="85"/>
                </a:lnTo>
                <a:lnTo>
                  <a:pt x="4628" y="90"/>
                </a:lnTo>
                <a:lnTo>
                  <a:pt x="4630" y="94"/>
                </a:lnTo>
                <a:lnTo>
                  <a:pt x="4632" y="99"/>
                </a:lnTo>
                <a:lnTo>
                  <a:pt x="4633" y="105"/>
                </a:lnTo>
                <a:lnTo>
                  <a:pt x="4634" y="111"/>
                </a:lnTo>
                <a:lnTo>
                  <a:pt x="4634" y="117"/>
                </a:lnTo>
                <a:lnTo>
                  <a:pt x="4634" y="122"/>
                </a:lnTo>
                <a:lnTo>
                  <a:pt x="4633" y="127"/>
                </a:lnTo>
                <a:lnTo>
                  <a:pt x="4631" y="136"/>
                </a:lnTo>
                <a:lnTo>
                  <a:pt x="4628" y="144"/>
                </a:lnTo>
                <a:lnTo>
                  <a:pt x="4624" y="151"/>
                </a:lnTo>
                <a:lnTo>
                  <a:pt x="4619" y="158"/>
                </a:lnTo>
                <a:lnTo>
                  <a:pt x="4613" y="163"/>
                </a:lnTo>
                <a:lnTo>
                  <a:pt x="4607" y="168"/>
                </a:lnTo>
                <a:lnTo>
                  <a:pt x="4600" y="173"/>
                </a:lnTo>
                <a:lnTo>
                  <a:pt x="4593" y="176"/>
                </a:lnTo>
                <a:lnTo>
                  <a:pt x="4587" y="179"/>
                </a:lnTo>
                <a:lnTo>
                  <a:pt x="4574" y="184"/>
                </a:lnTo>
                <a:lnTo>
                  <a:pt x="4568" y="185"/>
                </a:lnTo>
                <a:lnTo>
                  <a:pt x="4563" y="186"/>
                </a:lnTo>
                <a:lnTo>
                  <a:pt x="4555" y="187"/>
                </a:lnTo>
                <a:lnTo>
                  <a:pt x="4554" y="182"/>
                </a:lnTo>
                <a:lnTo>
                  <a:pt x="4560" y="180"/>
                </a:lnTo>
                <a:lnTo>
                  <a:pt x="4566" y="178"/>
                </a:lnTo>
                <a:lnTo>
                  <a:pt x="4569" y="176"/>
                </a:lnTo>
                <a:lnTo>
                  <a:pt x="4572" y="174"/>
                </a:lnTo>
                <a:lnTo>
                  <a:pt x="4578" y="168"/>
                </a:lnTo>
                <a:lnTo>
                  <a:pt x="4581" y="164"/>
                </a:lnTo>
                <a:lnTo>
                  <a:pt x="4585" y="160"/>
                </a:lnTo>
                <a:lnTo>
                  <a:pt x="4587" y="155"/>
                </a:lnTo>
                <a:lnTo>
                  <a:pt x="4590" y="149"/>
                </a:lnTo>
                <a:lnTo>
                  <a:pt x="4593" y="142"/>
                </a:lnTo>
                <a:lnTo>
                  <a:pt x="4595" y="135"/>
                </a:lnTo>
                <a:lnTo>
                  <a:pt x="4590" y="137"/>
                </a:lnTo>
                <a:lnTo>
                  <a:pt x="4585" y="139"/>
                </a:lnTo>
                <a:lnTo>
                  <a:pt x="4579" y="140"/>
                </a:lnTo>
                <a:lnTo>
                  <a:pt x="4574" y="140"/>
                </a:lnTo>
                <a:lnTo>
                  <a:pt x="4565" y="140"/>
                </a:lnTo>
                <a:lnTo>
                  <a:pt x="4557" y="138"/>
                </a:lnTo>
                <a:lnTo>
                  <a:pt x="4551" y="134"/>
                </a:lnTo>
                <a:lnTo>
                  <a:pt x="4545" y="130"/>
                </a:lnTo>
                <a:lnTo>
                  <a:pt x="4541" y="125"/>
                </a:lnTo>
                <a:lnTo>
                  <a:pt x="4538" y="118"/>
                </a:lnTo>
                <a:lnTo>
                  <a:pt x="4536" y="111"/>
                </a:lnTo>
                <a:lnTo>
                  <a:pt x="4535" y="104"/>
                </a:lnTo>
                <a:lnTo>
                  <a:pt x="4536" y="97"/>
                </a:lnTo>
                <a:lnTo>
                  <a:pt x="4538" y="90"/>
                </a:lnTo>
                <a:lnTo>
                  <a:pt x="4539" y="86"/>
                </a:lnTo>
                <a:lnTo>
                  <a:pt x="4541" y="83"/>
                </a:lnTo>
                <a:lnTo>
                  <a:pt x="4544" y="80"/>
                </a:lnTo>
                <a:lnTo>
                  <a:pt x="4546" y="77"/>
                </a:lnTo>
                <a:lnTo>
                  <a:pt x="4549" y="74"/>
                </a:lnTo>
                <a:lnTo>
                  <a:pt x="4553" y="71"/>
                </a:lnTo>
                <a:lnTo>
                  <a:pt x="4557" y="69"/>
                </a:lnTo>
                <a:lnTo>
                  <a:pt x="4561" y="67"/>
                </a:lnTo>
                <a:lnTo>
                  <a:pt x="4566" y="65"/>
                </a:lnTo>
                <a:lnTo>
                  <a:pt x="4572" y="64"/>
                </a:lnTo>
                <a:lnTo>
                  <a:pt x="4577" y="64"/>
                </a:lnTo>
                <a:lnTo>
                  <a:pt x="4584" y="63"/>
                </a:lnTo>
                <a:close/>
                <a:moveTo>
                  <a:pt x="4587" y="133"/>
                </a:moveTo>
                <a:lnTo>
                  <a:pt x="4592" y="132"/>
                </a:lnTo>
                <a:lnTo>
                  <a:pt x="4596" y="131"/>
                </a:lnTo>
                <a:lnTo>
                  <a:pt x="4597" y="126"/>
                </a:lnTo>
                <a:lnTo>
                  <a:pt x="4598" y="120"/>
                </a:lnTo>
                <a:lnTo>
                  <a:pt x="4598" y="114"/>
                </a:lnTo>
                <a:lnTo>
                  <a:pt x="4598" y="106"/>
                </a:lnTo>
                <a:lnTo>
                  <a:pt x="4598" y="95"/>
                </a:lnTo>
                <a:lnTo>
                  <a:pt x="4597" y="86"/>
                </a:lnTo>
                <a:lnTo>
                  <a:pt x="4596" y="79"/>
                </a:lnTo>
                <a:lnTo>
                  <a:pt x="4595" y="74"/>
                </a:lnTo>
                <a:lnTo>
                  <a:pt x="4594" y="72"/>
                </a:lnTo>
                <a:lnTo>
                  <a:pt x="4593" y="70"/>
                </a:lnTo>
                <a:lnTo>
                  <a:pt x="4590" y="68"/>
                </a:lnTo>
                <a:lnTo>
                  <a:pt x="4588" y="67"/>
                </a:lnTo>
                <a:lnTo>
                  <a:pt x="4584" y="66"/>
                </a:lnTo>
                <a:lnTo>
                  <a:pt x="4581" y="67"/>
                </a:lnTo>
                <a:lnTo>
                  <a:pt x="4578" y="68"/>
                </a:lnTo>
                <a:lnTo>
                  <a:pt x="4577" y="69"/>
                </a:lnTo>
                <a:lnTo>
                  <a:pt x="4576" y="70"/>
                </a:lnTo>
                <a:lnTo>
                  <a:pt x="4574" y="73"/>
                </a:lnTo>
                <a:lnTo>
                  <a:pt x="4573" y="77"/>
                </a:lnTo>
                <a:lnTo>
                  <a:pt x="4572" y="82"/>
                </a:lnTo>
                <a:lnTo>
                  <a:pt x="4571" y="89"/>
                </a:lnTo>
                <a:lnTo>
                  <a:pt x="4571" y="98"/>
                </a:lnTo>
                <a:lnTo>
                  <a:pt x="4571" y="107"/>
                </a:lnTo>
                <a:lnTo>
                  <a:pt x="4571" y="114"/>
                </a:lnTo>
                <a:lnTo>
                  <a:pt x="4572" y="121"/>
                </a:lnTo>
                <a:lnTo>
                  <a:pt x="4574" y="125"/>
                </a:lnTo>
                <a:lnTo>
                  <a:pt x="4576" y="129"/>
                </a:lnTo>
                <a:lnTo>
                  <a:pt x="4577" y="130"/>
                </a:lnTo>
                <a:lnTo>
                  <a:pt x="4579" y="131"/>
                </a:lnTo>
                <a:lnTo>
                  <a:pt x="4582" y="132"/>
                </a:lnTo>
                <a:lnTo>
                  <a:pt x="4587" y="133"/>
                </a:lnTo>
                <a:close/>
              </a:path>
            </a:pathLst>
          </a:custGeom>
          <a:solidFill>
            <a:srgbClr val="1D1D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2400" b="0" i="0" u="none" strike="noStrike" kern="1200" cap="none" spc="0" normalizeH="0" baseline="0" noProof="0">
              <a:ln>
                <a:noFill/>
              </a:ln>
              <a:solidFill>
                <a:srgbClr val="0C0C0C"/>
              </a:solidFill>
              <a:effectLst/>
              <a:uLnTx/>
              <a:uFillTx/>
              <a:latin typeface="Arial"/>
              <a:ea typeface="+mn-ea"/>
              <a:cs typeface="+mn-cs"/>
            </a:endParaRPr>
          </a:p>
        </p:txBody>
      </p:sp>
    </p:spTree>
    <p:extLst>
      <p:ext uri="{BB962C8B-B14F-4D97-AF65-F5344CB8AC3E}">
        <p14:creationId xmlns:p14="http://schemas.microsoft.com/office/powerpoint/2010/main" val="395516345"/>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D03FA10-65AF-6642-CCBF-3C70E4884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5A5C08AE-1E47-FCBB-5E90-A6018D5AF252}"/>
              </a:ext>
            </a:extLst>
          </p:cNvPr>
          <p:cNvSpPr>
            <a:spLocks noGrp="1"/>
          </p:cNvSpPr>
          <p:nvPr>
            <p:ph type="body" idx="1"/>
          </p:nvPr>
        </p:nvSpPr>
        <p:spPr>
          <a:xfrm>
            <a:off x="838200" y="1825626"/>
            <a:ext cx="10515600" cy="4089400"/>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CDFC0471-D1C0-A5A4-A614-50D1C93547B4}"/>
              </a:ext>
            </a:extLst>
          </p:cNvPr>
          <p:cNvSpPr>
            <a:spLocks noGrp="1"/>
          </p:cNvSpPr>
          <p:nvPr>
            <p:ph type="sldNum" sz="quarter" idx="4"/>
          </p:nvPr>
        </p:nvSpPr>
        <p:spPr>
          <a:xfrm>
            <a:off x="10871200" y="365125"/>
            <a:ext cx="939800" cy="365125"/>
          </a:xfrm>
          <a:prstGeom prst="rect">
            <a:avLst/>
          </a:prstGeom>
        </p:spPr>
        <p:txBody>
          <a:bodyPr vert="horz" lIns="91440" tIns="45720" rIns="91440" bIns="45720" rtlCol="0" anchor="ctr"/>
          <a:lstStyle>
            <a:lvl1pPr algn="r">
              <a:defRPr sz="1200">
                <a:solidFill>
                  <a:schemeClr val="accent2"/>
                </a:solidFill>
              </a:defRPr>
            </a:lvl1pPr>
          </a:lstStyle>
          <a:p>
            <a:fld id="{B05B39EE-992B-1B42-906E-CF1BC3B356A5}" type="slidenum">
              <a:rPr lang="fi-FI" smtClean="0"/>
              <a:pPr/>
              <a:t>‹#›</a:t>
            </a:fld>
            <a:endParaRPr lang="fi-FI" dirty="0"/>
          </a:p>
        </p:txBody>
      </p:sp>
      <p:pic>
        <p:nvPicPr>
          <p:cNvPr id="10" name="Kuva 9" descr="Kuva, joka sisältää kohteen Grafiikka, Fontti, graafinen suunnittelu, typografia&#10;&#10;Tekoälyllä luotu sisältö voi olla virheellistä.">
            <a:extLst>
              <a:ext uri="{FF2B5EF4-FFF2-40B4-BE49-F238E27FC236}">
                <a16:creationId xmlns:a16="http://schemas.microsoft.com/office/drawing/2014/main" id="{85602FE9-A712-53E3-16C4-36456602E56C}"/>
              </a:ext>
            </a:extLst>
          </p:cNvPr>
          <p:cNvPicPr>
            <a:picLocks noChangeAspect="1"/>
          </p:cNvPicPr>
          <p:nvPr userDrawn="1"/>
        </p:nvPicPr>
        <p:blipFill>
          <a:blip r:embed="rId10"/>
          <a:stretch>
            <a:fillRect/>
          </a:stretch>
        </p:blipFill>
        <p:spPr>
          <a:xfrm>
            <a:off x="9733448" y="6151778"/>
            <a:ext cx="1843914" cy="385295"/>
          </a:xfrm>
          <a:prstGeom prst="rect">
            <a:avLst/>
          </a:prstGeom>
        </p:spPr>
      </p:pic>
    </p:spTree>
    <p:extLst>
      <p:ext uri="{BB962C8B-B14F-4D97-AF65-F5344CB8AC3E}">
        <p14:creationId xmlns:p14="http://schemas.microsoft.com/office/powerpoint/2010/main" val="3885219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ftr="0" dt="0"/>
  <p:txStyles>
    <p:titleStyle>
      <a:lvl1pPr algn="l" defTabSz="914400" rtl="0" eaLnBrk="1" latinLnBrk="0" hangingPunct="1">
        <a:lnSpc>
          <a:spcPct val="90000"/>
        </a:lnSpc>
        <a:spcBef>
          <a:spcPct val="0"/>
        </a:spcBef>
        <a:buNone/>
        <a:defRPr sz="4400" b="1" i="0" kern="1200">
          <a:solidFill>
            <a:schemeClr val="accent1"/>
          </a:solidFill>
          <a:latin typeface="Aptos"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A0C463"/>
        </a:buClr>
        <a:buFont typeface="Arial" panose="020B0604020202020204" pitchFamily="34" charset="0"/>
        <a:buChar char="•"/>
        <a:defRPr sz="2800" b="0" i="0" kern="1200" spc="0">
          <a:solidFill>
            <a:schemeClr val="tx1">
              <a:lumMod val="90000"/>
              <a:lumOff val="10000"/>
            </a:schemeClr>
          </a:solidFill>
          <a:latin typeface="Aptos Light" panose="020B0004020202020204" pitchFamily="34" charset="0"/>
          <a:ea typeface="+mn-ea"/>
          <a:cs typeface="+mn-cs"/>
        </a:defRPr>
      </a:lvl1pPr>
      <a:lvl2pPr marL="685800" indent="-228600" algn="l" defTabSz="914400" rtl="0" eaLnBrk="1" latinLnBrk="0" hangingPunct="1">
        <a:lnSpc>
          <a:spcPct val="90000"/>
        </a:lnSpc>
        <a:spcBef>
          <a:spcPts val="500"/>
        </a:spcBef>
        <a:buClr>
          <a:srgbClr val="A0C463"/>
        </a:buClr>
        <a:buFont typeface="Arial" panose="020B0604020202020204" pitchFamily="34" charset="0"/>
        <a:buChar char="•"/>
        <a:defRPr sz="2400" b="0" i="0" kern="1200" spc="0">
          <a:solidFill>
            <a:schemeClr val="tx1">
              <a:lumMod val="90000"/>
              <a:lumOff val="10000"/>
            </a:schemeClr>
          </a:solidFill>
          <a:latin typeface="Aptos Light" panose="020B0004020202020204" pitchFamily="34" charset="0"/>
          <a:ea typeface="+mn-ea"/>
          <a:cs typeface="+mn-cs"/>
        </a:defRPr>
      </a:lvl2pPr>
      <a:lvl3pPr marL="1143000" indent="-228600" algn="l" defTabSz="914400" rtl="0" eaLnBrk="1" latinLnBrk="0" hangingPunct="1">
        <a:lnSpc>
          <a:spcPct val="90000"/>
        </a:lnSpc>
        <a:spcBef>
          <a:spcPts val="500"/>
        </a:spcBef>
        <a:buClr>
          <a:srgbClr val="A0C463"/>
        </a:buClr>
        <a:buFont typeface="Arial" panose="020B0604020202020204" pitchFamily="34" charset="0"/>
        <a:buChar char="•"/>
        <a:defRPr sz="2000" b="0" i="0" kern="1200" spc="0">
          <a:solidFill>
            <a:schemeClr val="tx1">
              <a:lumMod val="90000"/>
              <a:lumOff val="10000"/>
            </a:schemeClr>
          </a:solidFill>
          <a:latin typeface="Aptos Light" panose="020B0004020202020204" pitchFamily="34" charset="0"/>
          <a:ea typeface="+mn-ea"/>
          <a:cs typeface="+mn-cs"/>
        </a:defRPr>
      </a:lvl3pPr>
      <a:lvl4pPr marL="16002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4pPr>
      <a:lvl5pPr marL="20574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6.xml"/><Relationship Id="rId1" Type="http://schemas.openxmlformats.org/officeDocument/2006/relationships/video" Target="https://www.youtube.com/embed/WTVbdf6ndms?feature=oembe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1ABB0E-E231-510C-C37E-F947CFB69414}"/>
              </a:ext>
            </a:extLst>
          </p:cNvPr>
          <p:cNvSpPr>
            <a:spLocks noGrp="1"/>
          </p:cNvSpPr>
          <p:nvPr>
            <p:ph type="ctrTitle"/>
          </p:nvPr>
        </p:nvSpPr>
        <p:spPr/>
        <p:txBody>
          <a:bodyPr/>
          <a:lstStyle/>
          <a:p>
            <a:r>
              <a:rPr lang="fi-FI">
                <a:latin typeface="Aptos"/>
              </a:rPr>
              <a:t>Jälleenrakennus </a:t>
            </a:r>
            <a:r>
              <a:rPr lang="fi-FI" dirty="0">
                <a:latin typeface="Aptos"/>
              </a:rPr>
              <a:t>konfliktin jälkeen</a:t>
            </a:r>
          </a:p>
        </p:txBody>
      </p:sp>
    </p:spTree>
    <p:extLst>
      <p:ext uri="{BB962C8B-B14F-4D97-AF65-F5344CB8AC3E}">
        <p14:creationId xmlns:p14="http://schemas.microsoft.com/office/powerpoint/2010/main" val="1242416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orakulmio 5">
            <a:extLst>
              <a:ext uri="{FF2B5EF4-FFF2-40B4-BE49-F238E27FC236}">
                <a16:creationId xmlns:a16="http://schemas.microsoft.com/office/drawing/2014/main" id="{75CF27B8-9E85-395D-57A1-692F0E9AA42E}"/>
              </a:ext>
            </a:extLst>
          </p:cNvPr>
          <p:cNvSpPr/>
          <p:nvPr/>
        </p:nvSpPr>
        <p:spPr>
          <a:xfrm>
            <a:off x="0" y="0"/>
            <a:ext cx="12191999" cy="6858000"/>
          </a:xfrm>
          <a:prstGeom prst="rect">
            <a:avLst/>
          </a:prstGeom>
          <a:solidFill>
            <a:srgbClr val="009874"/>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fi-FI"/>
          </a:p>
        </p:txBody>
      </p:sp>
      <p:sp>
        <p:nvSpPr>
          <p:cNvPr id="3" name="Päivämäärän paikkamerkki 2">
            <a:extLst>
              <a:ext uri="{FF2B5EF4-FFF2-40B4-BE49-F238E27FC236}">
                <a16:creationId xmlns:a16="http://schemas.microsoft.com/office/drawing/2014/main" id="{CEDC7FD8-7AC6-842F-D6BA-6505750CAB5A}"/>
              </a:ext>
            </a:extLst>
          </p:cNvPr>
          <p:cNvSpPr>
            <a:spLocks noGrp="1"/>
          </p:cNvSpPr>
          <p:nvPr>
            <p:ph type="dt" sz="half" idx="10"/>
          </p:nvPr>
        </p:nvSpPr>
        <p:spPr/>
        <p:txBody>
          <a:bodyPr/>
          <a:lstStyle/>
          <a:p>
            <a:fld id="{636AAAD7-C136-4D1E-AF2E-19C7BA22B24F}" type="datetime1">
              <a:rPr lang="fi-FI" smtClean="0"/>
              <a:t>25.2.2026</a:t>
            </a:fld>
            <a:endParaRPr lang="fi-FI" dirty="0"/>
          </a:p>
        </p:txBody>
      </p:sp>
      <p:sp>
        <p:nvSpPr>
          <p:cNvPr id="4" name="Dian numeron paikkamerkki 3">
            <a:extLst>
              <a:ext uri="{FF2B5EF4-FFF2-40B4-BE49-F238E27FC236}">
                <a16:creationId xmlns:a16="http://schemas.microsoft.com/office/drawing/2014/main" id="{EAC73C13-5907-F1FA-B3B8-9001E54A93FF}"/>
              </a:ext>
            </a:extLst>
          </p:cNvPr>
          <p:cNvSpPr>
            <a:spLocks noGrp="1"/>
          </p:cNvSpPr>
          <p:nvPr>
            <p:ph type="sldNum" sz="quarter" idx="12"/>
          </p:nvPr>
        </p:nvSpPr>
        <p:spPr/>
        <p:txBody>
          <a:bodyPr/>
          <a:lstStyle/>
          <a:p>
            <a:fld id="{F6B37718-6688-4F18-A3A4-5BFEA6AE51A8}" type="slidenum">
              <a:rPr lang="fi-FI" smtClean="0"/>
              <a:t>10</a:t>
            </a:fld>
            <a:endParaRPr lang="fi-FI"/>
          </a:p>
        </p:txBody>
      </p:sp>
      <p:pic>
        <p:nvPicPr>
          <p:cNvPr id="1026" name="Picture 2">
            <a:extLst>
              <a:ext uri="{FF2B5EF4-FFF2-40B4-BE49-F238E27FC236}">
                <a16:creationId xmlns:a16="http://schemas.microsoft.com/office/drawing/2014/main" id="{42399FF0-032C-48D8-5442-8F97206564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875" y="0"/>
            <a:ext cx="970121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0959709"/>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4CB68-40BC-DB86-2CF8-4DCF963CC6DE}"/>
            </a:ext>
          </a:extLst>
        </p:cNvPr>
        <p:cNvGrpSpPr/>
        <p:nvPr/>
      </p:nvGrpSpPr>
      <p:grpSpPr>
        <a:xfrm>
          <a:off x="0" y="0"/>
          <a:ext cx="0" cy="0"/>
          <a:chOff x="0" y="0"/>
          <a:chExt cx="0" cy="0"/>
        </a:xfrm>
      </p:grpSpPr>
      <p:sp>
        <p:nvSpPr>
          <p:cNvPr id="5" name="Otsikko 4">
            <a:extLst>
              <a:ext uri="{FF2B5EF4-FFF2-40B4-BE49-F238E27FC236}">
                <a16:creationId xmlns:a16="http://schemas.microsoft.com/office/drawing/2014/main" id="{1A28AD50-3394-33CD-91F3-B7B75B77F75C}"/>
              </a:ext>
            </a:extLst>
          </p:cNvPr>
          <p:cNvSpPr>
            <a:spLocks noGrp="1"/>
          </p:cNvSpPr>
          <p:nvPr>
            <p:ph type="title"/>
          </p:nvPr>
        </p:nvSpPr>
        <p:spPr/>
        <p:txBody>
          <a:bodyPr/>
          <a:lstStyle/>
          <a:p>
            <a:r>
              <a:rPr lang="fi-FI" dirty="0"/>
              <a:t>Vaihe A: Mitä tarvitaan, ettei konflikti syty uudestaan</a:t>
            </a:r>
          </a:p>
        </p:txBody>
      </p:sp>
      <p:sp>
        <p:nvSpPr>
          <p:cNvPr id="8" name="Sisällön paikkamerkki 7">
            <a:extLst>
              <a:ext uri="{FF2B5EF4-FFF2-40B4-BE49-F238E27FC236}">
                <a16:creationId xmlns:a16="http://schemas.microsoft.com/office/drawing/2014/main" id="{1ACB3C46-108E-2737-5888-3BFECBFAEDC0}"/>
              </a:ext>
            </a:extLst>
          </p:cNvPr>
          <p:cNvSpPr>
            <a:spLocks noGrp="1"/>
          </p:cNvSpPr>
          <p:nvPr>
            <p:ph sz="half" idx="1"/>
          </p:nvPr>
        </p:nvSpPr>
        <p:spPr/>
        <p:txBody>
          <a:bodyPr>
            <a:normAutofit fontScale="62500" lnSpcReduction="20000"/>
          </a:bodyPr>
          <a:lstStyle/>
          <a:p>
            <a:r>
              <a:rPr lang="fi-FI" dirty="0"/>
              <a:t>Parisi kanssa laittakaa listan asiat tärkeysjärjestykseen. Ylimmäksi asia mikä on tärkein ja alimmaksi asia mikä on vähemmän tärkeä.</a:t>
            </a:r>
          </a:p>
          <a:p>
            <a:r>
              <a:rPr lang="fi-FI" dirty="0"/>
              <a:t>Yhdistäkää kaksi paria neljän hengen ryhmäksi ja esitelkää listanne ja tehkää tämän jälkeen uusi lista.</a:t>
            </a:r>
          </a:p>
          <a:p>
            <a:r>
              <a:rPr lang="fi-FI" dirty="0"/>
              <a:t>Pohdi muuttaisitko aiempaa järjestystä opittuasi </a:t>
            </a:r>
            <a:r>
              <a:rPr lang="fi-FI" dirty="0" err="1"/>
              <a:t>restoratiivisesta</a:t>
            </a:r>
            <a:r>
              <a:rPr lang="fi-FI" dirty="0"/>
              <a:t> oikeudesta?</a:t>
            </a:r>
          </a:p>
          <a:p>
            <a:r>
              <a:rPr lang="fi-FI" dirty="0"/>
              <a:t>Mitä ajatuksia </a:t>
            </a:r>
            <a:r>
              <a:rPr lang="fi-FI" dirty="0" err="1"/>
              <a:t>restoratiivinen</a:t>
            </a:r>
            <a:r>
              <a:rPr lang="fi-FI" dirty="0"/>
              <a:t> oikeus </a:t>
            </a:r>
            <a:r>
              <a:rPr lang="fi-FI" dirty="0" err="1"/>
              <a:t>sherättää</a:t>
            </a:r>
            <a:r>
              <a:rPr lang="fi-FI" dirty="0"/>
              <a:t>?</a:t>
            </a:r>
          </a:p>
          <a:p>
            <a:endParaRPr lang="fi-FI" dirty="0"/>
          </a:p>
        </p:txBody>
      </p:sp>
      <p:sp>
        <p:nvSpPr>
          <p:cNvPr id="9" name="Sisällön paikkamerkki 8">
            <a:extLst>
              <a:ext uri="{FF2B5EF4-FFF2-40B4-BE49-F238E27FC236}">
                <a16:creationId xmlns:a16="http://schemas.microsoft.com/office/drawing/2014/main" id="{A0AE4B13-BE4E-3E5F-5AB2-B606D8157C21}"/>
              </a:ext>
            </a:extLst>
          </p:cNvPr>
          <p:cNvSpPr>
            <a:spLocks noGrp="1"/>
          </p:cNvSpPr>
          <p:nvPr>
            <p:ph sz="half" idx="2"/>
          </p:nvPr>
        </p:nvSpPr>
        <p:spPr/>
        <p:txBody>
          <a:bodyPr>
            <a:normAutofit fontScale="62500" lnSpcReduction="20000"/>
          </a:bodyPr>
          <a:lstStyle/>
          <a:p>
            <a:r>
              <a:rPr lang="fi-FI" b="1" dirty="0"/>
              <a:t>Anteeksipyytäminen</a:t>
            </a:r>
            <a:r>
              <a:rPr lang="fi-FI" dirty="0"/>
              <a:t>: Mokannut henkilö pyytää anteeksi tapahtunutta.</a:t>
            </a:r>
          </a:p>
          <a:p>
            <a:r>
              <a:rPr lang="fi-FI" b="1" dirty="0"/>
              <a:t>Rangaistus</a:t>
            </a:r>
            <a:r>
              <a:rPr lang="fi-FI" dirty="0"/>
              <a:t>: Annetaan rangaistus, joka vastaa aiheutettua harmia.</a:t>
            </a:r>
          </a:p>
          <a:p>
            <a:r>
              <a:rPr lang="fi-FI" b="1" dirty="0"/>
              <a:t>Teon hyvittäminen</a:t>
            </a:r>
            <a:r>
              <a:rPr lang="fi-FI" dirty="0"/>
              <a:t>: Teosta aiheutettu harmi korvataan rahallisesti.</a:t>
            </a:r>
          </a:p>
          <a:p>
            <a:r>
              <a:rPr lang="fi-FI" b="1" dirty="0"/>
              <a:t>Kuulluksi tuleminen</a:t>
            </a:r>
            <a:r>
              <a:rPr lang="fi-FI" dirty="0"/>
              <a:t>: Konfliktin osapuolet kokevat, että ovat saaneet kertoa oman puolensa konfliktin tapahtumista.</a:t>
            </a:r>
          </a:p>
          <a:p>
            <a:r>
              <a:rPr lang="fi-FI" b="1" dirty="0"/>
              <a:t>Totuuden selvittäminen</a:t>
            </a:r>
            <a:r>
              <a:rPr lang="fi-FI" dirty="0"/>
              <a:t>: Viranomainen pyrkii todisteiden avulla muodostamaan todenmukaisen kuvan tapahtumista. Tämän pohjalta määrätään joko rangaistus tai vapautus syytteistä.</a:t>
            </a:r>
          </a:p>
          <a:p>
            <a:endParaRPr lang="fi-FI" dirty="0"/>
          </a:p>
        </p:txBody>
      </p:sp>
      <p:sp>
        <p:nvSpPr>
          <p:cNvPr id="3" name="Dian numeron paikkamerkki 2">
            <a:extLst>
              <a:ext uri="{FF2B5EF4-FFF2-40B4-BE49-F238E27FC236}">
                <a16:creationId xmlns:a16="http://schemas.microsoft.com/office/drawing/2014/main" id="{C1C6E8A4-6D99-FF17-BFD6-EA29ED51D4B1}"/>
              </a:ext>
            </a:extLst>
          </p:cNvPr>
          <p:cNvSpPr>
            <a:spLocks noGrp="1"/>
          </p:cNvSpPr>
          <p:nvPr>
            <p:ph type="sldNum" sz="quarter" idx="12"/>
          </p:nvPr>
        </p:nvSpPr>
        <p:spPr/>
        <p:txBody>
          <a:bodyPr/>
          <a:lstStyle/>
          <a:p>
            <a:fld id="{39B1186B-072D-6149-B4A5-B9C46365F353}" type="slidenum">
              <a:rPr lang="fi-FI" smtClean="0"/>
              <a:pPr/>
              <a:t>11</a:t>
            </a:fld>
            <a:endParaRPr lang="fi-FI" dirty="0"/>
          </a:p>
        </p:txBody>
      </p:sp>
    </p:spTree>
    <p:extLst>
      <p:ext uri="{BB962C8B-B14F-4D97-AF65-F5344CB8AC3E}">
        <p14:creationId xmlns:p14="http://schemas.microsoft.com/office/powerpoint/2010/main" val="3702985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9DC891AC-CC34-CE07-E48E-3567CA23ABB8}"/>
              </a:ext>
            </a:extLst>
          </p:cNvPr>
          <p:cNvSpPr>
            <a:spLocks noGrp="1"/>
          </p:cNvSpPr>
          <p:nvPr>
            <p:ph type="title"/>
          </p:nvPr>
        </p:nvSpPr>
        <p:spPr/>
        <p:txBody>
          <a:bodyPr/>
          <a:lstStyle/>
          <a:p>
            <a:r>
              <a:rPr lang="fi-FI" dirty="0"/>
              <a:t>Osa III: Jälleenrakennuksen palikat</a:t>
            </a:r>
          </a:p>
        </p:txBody>
      </p:sp>
      <p:sp>
        <p:nvSpPr>
          <p:cNvPr id="5" name="Dian numeron paikkamerkki 4">
            <a:extLst>
              <a:ext uri="{FF2B5EF4-FFF2-40B4-BE49-F238E27FC236}">
                <a16:creationId xmlns:a16="http://schemas.microsoft.com/office/drawing/2014/main" id="{F7A4F2C4-410A-B0EB-4480-0D5D83EDFEE2}"/>
              </a:ext>
            </a:extLst>
          </p:cNvPr>
          <p:cNvSpPr>
            <a:spLocks noGrp="1"/>
          </p:cNvSpPr>
          <p:nvPr>
            <p:ph type="sldNum" sz="quarter" idx="12"/>
          </p:nvPr>
        </p:nvSpPr>
        <p:spPr/>
        <p:txBody>
          <a:bodyPr/>
          <a:lstStyle/>
          <a:p>
            <a:fld id="{39B1186B-072D-6149-B4A5-B9C46365F353}" type="slidenum">
              <a:rPr lang="fi-FI" smtClean="0"/>
              <a:pPr/>
              <a:t>12</a:t>
            </a:fld>
            <a:endParaRPr lang="fi-FI" dirty="0"/>
          </a:p>
        </p:txBody>
      </p:sp>
    </p:spTree>
    <p:extLst>
      <p:ext uri="{BB962C8B-B14F-4D97-AF65-F5344CB8AC3E}">
        <p14:creationId xmlns:p14="http://schemas.microsoft.com/office/powerpoint/2010/main" val="491319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E8858-82A5-10D3-9814-E70C49DEB9CE}"/>
            </a:ext>
          </a:extLst>
        </p:cNvPr>
        <p:cNvGrpSpPr/>
        <p:nvPr/>
      </p:nvGrpSpPr>
      <p:grpSpPr>
        <a:xfrm>
          <a:off x="0" y="0"/>
          <a:ext cx="0" cy="0"/>
          <a:chOff x="0" y="0"/>
          <a:chExt cx="0" cy="0"/>
        </a:xfrm>
      </p:grpSpPr>
      <p:sp>
        <p:nvSpPr>
          <p:cNvPr id="6" name="Otsikko 5">
            <a:extLst>
              <a:ext uri="{FF2B5EF4-FFF2-40B4-BE49-F238E27FC236}">
                <a16:creationId xmlns:a16="http://schemas.microsoft.com/office/drawing/2014/main" id="{274CC289-BB4C-3DA7-2565-F4A24DDE5DD8}"/>
              </a:ext>
            </a:extLst>
          </p:cNvPr>
          <p:cNvSpPr>
            <a:spLocks noGrp="1"/>
          </p:cNvSpPr>
          <p:nvPr>
            <p:ph type="title"/>
          </p:nvPr>
        </p:nvSpPr>
        <p:spPr/>
        <p:txBody>
          <a:bodyPr/>
          <a:lstStyle/>
          <a:p>
            <a:r>
              <a:rPr lang="fi-FI">
                <a:latin typeface="Aptos"/>
              </a:rPr>
              <a:t>Alustus</a:t>
            </a:r>
            <a:endParaRPr lang="fi-FI" dirty="0"/>
          </a:p>
        </p:txBody>
      </p:sp>
      <p:sp>
        <p:nvSpPr>
          <p:cNvPr id="7" name="Sisällön paikkamerkki 6">
            <a:extLst>
              <a:ext uri="{FF2B5EF4-FFF2-40B4-BE49-F238E27FC236}">
                <a16:creationId xmlns:a16="http://schemas.microsoft.com/office/drawing/2014/main" id="{AA94FFBE-BFFB-4D5B-6365-D88B9C12E483}"/>
              </a:ext>
            </a:extLst>
          </p:cNvPr>
          <p:cNvSpPr>
            <a:spLocks noGrp="1"/>
          </p:cNvSpPr>
          <p:nvPr>
            <p:ph idx="1"/>
          </p:nvPr>
        </p:nvSpPr>
        <p:spPr>
          <a:xfrm>
            <a:off x="838201" y="2490851"/>
            <a:ext cx="10727736" cy="3433209"/>
          </a:xfrm>
        </p:spPr>
        <p:txBody>
          <a:bodyPr vert="horz" lIns="91440" tIns="45720" rIns="91440" bIns="45720" rtlCol="0" anchor="t">
            <a:noAutofit/>
          </a:bodyPr>
          <a:lstStyle/>
          <a:p>
            <a:pPr marL="0" indent="0">
              <a:buNone/>
            </a:pPr>
            <a:r>
              <a:rPr lang="fi-FI" sz="2400" i="1">
                <a:solidFill>
                  <a:srgbClr val="3A3A3A"/>
                </a:solidFill>
                <a:highlight>
                  <a:srgbClr val="FFFFFF"/>
                </a:highlight>
                <a:latin typeface="Montserrat"/>
              </a:rPr>
              <a:t>Konfliktin</a:t>
            </a:r>
            <a:r>
              <a:rPr lang="fi-FI" sz="2400" dirty="0">
                <a:solidFill>
                  <a:srgbClr val="3A3A3A"/>
                </a:solidFill>
                <a:highlight>
                  <a:srgbClr val="FFFFFF"/>
                </a:highlight>
                <a:latin typeface="Montserrat"/>
              </a:rPr>
              <a:t> </a:t>
            </a:r>
            <a:r>
              <a:rPr lang="fi-FI" sz="2400" i="1">
                <a:solidFill>
                  <a:srgbClr val="3A3A3A"/>
                </a:solidFill>
                <a:highlight>
                  <a:srgbClr val="FFFFFF"/>
                </a:highlight>
                <a:latin typeface="Montserrat"/>
              </a:rPr>
              <a:t>jälkeen alkaa jälleenrakennus. Jälleenrakennus ei tarkoita vain rakennusten, teiden ja siltojen korjaamista, vaan koko yhteiskunnan uudelleen rakentamista. Konfliktin päätyttyä yhteisön uudelleen rakentaminen ja luottamuksen palauttaminen eri ihmisryhmiin ja instituutioihin ovat yhtä tärkeäitä kuin arkipäiväisten palvelujen takaaminen.  Tavoitteena on luoda olosuhteet, joissa rauha voi kestää, eikä konflikti pääse uusiutumaan. On silti hyvä muistaa, että jälleenrakentaminen on monimutkainen ja usein pitkä prosessi, jonka aikana konfliktin uusiutumisen riski on yhä olemassa.</a:t>
            </a:r>
            <a:endParaRPr lang="en-US" sz="2400"/>
          </a:p>
        </p:txBody>
      </p:sp>
      <p:sp>
        <p:nvSpPr>
          <p:cNvPr id="5" name="Dian numeron paikkamerkki 4">
            <a:extLst>
              <a:ext uri="{FF2B5EF4-FFF2-40B4-BE49-F238E27FC236}">
                <a16:creationId xmlns:a16="http://schemas.microsoft.com/office/drawing/2014/main" id="{2CAC117A-172B-9AA1-C3F1-56EA2781444C}"/>
              </a:ext>
            </a:extLst>
          </p:cNvPr>
          <p:cNvSpPr>
            <a:spLocks noGrp="1"/>
          </p:cNvSpPr>
          <p:nvPr>
            <p:ph type="sldNum" sz="quarter" idx="12"/>
          </p:nvPr>
        </p:nvSpPr>
        <p:spPr/>
        <p:txBody>
          <a:bodyPr/>
          <a:lstStyle/>
          <a:p>
            <a:fld id="{39B1186B-072D-6149-B4A5-B9C46365F353}" type="slidenum">
              <a:rPr lang="fi-FI" smtClean="0"/>
              <a:pPr/>
              <a:t>13</a:t>
            </a:fld>
            <a:endParaRPr lang="fi-FI" dirty="0"/>
          </a:p>
        </p:txBody>
      </p:sp>
    </p:spTree>
    <p:extLst>
      <p:ext uri="{BB962C8B-B14F-4D97-AF65-F5344CB8AC3E}">
        <p14:creationId xmlns:p14="http://schemas.microsoft.com/office/powerpoint/2010/main" val="352446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594A1-10B9-AB1D-CB88-7EC6BAAE3443}"/>
            </a:ext>
          </a:extLst>
        </p:cNvPr>
        <p:cNvGrpSpPr/>
        <p:nvPr/>
      </p:nvGrpSpPr>
      <p:grpSpPr>
        <a:xfrm>
          <a:off x="0" y="0"/>
          <a:ext cx="0" cy="0"/>
          <a:chOff x="0" y="0"/>
          <a:chExt cx="0" cy="0"/>
        </a:xfrm>
      </p:grpSpPr>
      <p:sp>
        <p:nvSpPr>
          <p:cNvPr id="5" name="Otsikko 4">
            <a:extLst>
              <a:ext uri="{FF2B5EF4-FFF2-40B4-BE49-F238E27FC236}">
                <a16:creationId xmlns:a16="http://schemas.microsoft.com/office/drawing/2014/main" id="{87C8FF2A-94C1-4DD6-3FB6-A6328D80B0C3}"/>
              </a:ext>
            </a:extLst>
          </p:cNvPr>
          <p:cNvSpPr>
            <a:spLocks noGrp="1"/>
          </p:cNvSpPr>
          <p:nvPr>
            <p:ph type="title"/>
          </p:nvPr>
        </p:nvSpPr>
        <p:spPr/>
        <p:txBody>
          <a:bodyPr/>
          <a:lstStyle/>
          <a:p>
            <a:r>
              <a:rPr lang="fi-FI">
                <a:latin typeface="Aptos"/>
              </a:rPr>
              <a:t>Jälleenrakennuksen pyramidi</a:t>
            </a:r>
            <a:endParaRPr lang="fi-FI"/>
          </a:p>
        </p:txBody>
      </p:sp>
      <p:sp>
        <p:nvSpPr>
          <p:cNvPr id="8" name="Sisällön paikkamerkki 7">
            <a:extLst>
              <a:ext uri="{FF2B5EF4-FFF2-40B4-BE49-F238E27FC236}">
                <a16:creationId xmlns:a16="http://schemas.microsoft.com/office/drawing/2014/main" id="{89229D05-E2F1-29C2-656E-C4F2664BD5DF}"/>
              </a:ext>
            </a:extLst>
          </p:cNvPr>
          <p:cNvSpPr>
            <a:spLocks noGrp="1"/>
          </p:cNvSpPr>
          <p:nvPr>
            <p:ph sz="half" idx="1"/>
          </p:nvPr>
        </p:nvSpPr>
        <p:spPr>
          <a:xfrm>
            <a:off x="838200" y="2174506"/>
            <a:ext cx="5181600" cy="3833570"/>
          </a:xfrm>
        </p:spPr>
        <p:txBody>
          <a:bodyPr vert="horz" lIns="91440" tIns="45720" rIns="91440" bIns="45720" rtlCol="0" anchor="t">
            <a:noAutofit/>
          </a:bodyPr>
          <a:lstStyle/>
          <a:p>
            <a:r>
              <a:rPr lang="fi-FI" sz="2000">
                <a:latin typeface="Aptos Light"/>
              </a:rPr>
              <a:t>Jakaudutaan 3-4 hengen ryhmiin</a:t>
            </a:r>
            <a:endParaRPr lang="en-US" sz="2000"/>
          </a:p>
          <a:p>
            <a:r>
              <a:rPr lang="fi-FI" sz="2000">
                <a:latin typeface="Aptos Light"/>
              </a:rPr>
              <a:t>Katsokaa oheisia jälleenrakennukseen liittyviä sanoja tai jakakaa ne kaikille ryhmille paperilla.</a:t>
            </a:r>
            <a:endParaRPr lang="fi-FI" sz="2000"/>
          </a:p>
          <a:p>
            <a:r>
              <a:rPr lang="fi-FI" sz="2000">
                <a:latin typeface="Aptos Light"/>
              </a:rPr>
              <a:t>Pohtikaa: mitkä asiat ovat jälleenrakentamisessa teistä kaikista tärkeimpiä ja kiireellisimpiä?</a:t>
            </a:r>
            <a:endParaRPr lang="fi-FI" sz="2000"/>
          </a:p>
          <a:p>
            <a:r>
              <a:rPr lang="fi-FI" sz="2000">
                <a:latin typeface="Aptos Light"/>
              </a:rPr>
              <a:t>Valitkaa ryhmässä </a:t>
            </a:r>
            <a:r>
              <a:rPr lang="fi-FI" sz="2000" b="1">
                <a:latin typeface="Aptos Light"/>
              </a:rPr>
              <a:t>6 tärkeintä asiaa</a:t>
            </a:r>
            <a:r>
              <a:rPr lang="fi-FI" sz="2000">
                <a:latin typeface="Aptos Light"/>
              </a:rPr>
              <a:t> ja tehkää niistä pyramidi. </a:t>
            </a:r>
            <a:endParaRPr lang="fi-FI" sz="2000" dirty="0">
              <a:solidFill>
                <a:srgbClr val="232323"/>
              </a:solidFill>
              <a:latin typeface="Aptos Light"/>
            </a:endParaRPr>
          </a:p>
          <a:p>
            <a:pPr lvl="1">
              <a:buFont typeface="Courier New" panose="020B0604020202020204" pitchFamily="34" charset="0"/>
              <a:buChar char="o"/>
            </a:pPr>
            <a:r>
              <a:rPr lang="fi-FI" sz="1600">
                <a:solidFill>
                  <a:srgbClr val="3A3A3A"/>
                </a:solidFill>
                <a:highlight>
                  <a:srgbClr val="FFFFFF"/>
                </a:highlight>
                <a:latin typeface="Aptos Light"/>
              </a:rPr>
              <a:t>Pyramidin huipulle tulee ryhmän mielestä tärkein asia, joka tulee tehdä ensin, toiselle rivi kaksi seuraavaksi tärkeintä, ja kolmannelle riville kolmanneksi tärkeimmät.</a:t>
            </a:r>
            <a:endParaRPr lang="fi-FI" sz="1600">
              <a:latin typeface="Aptos Light"/>
            </a:endParaRPr>
          </a:p>
          <a:p>
            <a:pPr marL="0" indent="0">
              <a:buNone/>
            </a:pPr>
            <a:endParaRPr lang="fi-FI" dirty="0"/>
          </a:p>
          <a:p>
            <a:endParaRPr lang="fi-FI" dirty="0"/>
          </a:p>
          <a:p>
            <a:endParaRPr lang="fi-FI" dirty="0"/>
          </a:p>
        </p:txBody>
      </p:sp>
      <p:sp>
        <p:nvSpPr>
          <p:cNvPr id="9" name="Sisällön paikkamerkki 8">
            <a:extLst>
              <a:ext uri="{FF2B5EF4-FFF2-40B4-BE49-F238E27FC236}">
                <a16:creationId xmlns:a16="http://schemas.microsoft.com/office/drawing/2014/main" id="{607F51AE-DE2E-5A32-3A78-BB42AC0FDC34}"/>
              </a:ext>
            </a:extLst>
          </p:cNvPr>
          <p:cNvSpPr>
            <a:spLocks noGrp="1"/>
          </p:cNvSpPr>
          <p:nvPr>
            <p:ph sz="half" idx="2"/>
          </p:nvPr>
        </p:nvSpPr>
        <p:spPr>
          <a:xfrm>
            <a:off x="6162431" y="2291737"/>
            <a:ext cx="5181600" cy="3354878"/>
          </a:xfrm>
        </p:spPr>
        <p:txBody>
          <a:bodyPr vert="horz" lIns="91440" tIns="45720" rIns="91440" bIns="45720" rtlCol="0" anchor="t">
            <a:noAutofit/>
          </a:bodyPr>
          <a:lstStyle/>
          <a:p>
            <a:r>
              <a:rPr lang="fi-FI" sz="1600" b="1">
                <a:latin typeface="Aptos Light"/>
              </a:rPr>
              <a:t>Korjataan koulu</a:t>
            </a:r>
            <a:endParaRPr lang="fi-FI" sz="1600" b="1"/>
          </a:p>
          <a:p>
            <a:r>
              <a:rPr lang="fi-FI" sz="1600" b="1">
                <a:solidFill>
                  <a:srgbClr val="3A3A3A"/>
                </a:solidFill>
                <a:latin typeface="Aptos Light"/>
              </a:rPr>
              <a:t>Järjestetään uudet vaalit </a:t>
            </a:r>
            <a:endParaRPr lang="fi-FI" sz="1600" b="1">
              <a:latin typeface="Aptos Light"/>
            </a:endParaRPr>
          </a:p>
          <a:p>
            <a:r>
              <a:rPr lang="fi-FI" sz="1600" b="1">
                <a:solidFill>
                  <a:srgbClr val="3A3A3A"/>
                </a:solidFill>
                <a:latin typeface="Aptos Light"/>
              </a:rPr>
              <a:t>Rakennetaan luottamusta ihmisten välillä </a:t>
            </a:r>
            <a:endParaRPr lang="fi-FI" sz="1600" b="1">
              <a:latin typeface="Aptos Light"/>
            </a:endParaRPr>
          </a:p>
          <a:p>
            <a:r>
              <a:rPr lang="fi-FI" sz="1600" b="1">
                <a:solidFill>
                  <a:srgbClr val="3A3A3A"/>
                </a:solidFill>
                <a:latin typeface="Aptos Light"/>
              </a:rPr>
              <a:t>Riisutaan siviilit aseista </a:t>
            </a:r>
            <a:endParaRPr lang="fi-FI" sz="1600" b="1">
              <a:latin typeface="Aptos Light"/>
            </a:endParaRPr>
          </a:p>
          <a:p>
            <a:r>
              <a:rPr lang="fi-FI" sz="1600" b="1">
                <a:solidFill>
                  <a:srgbClr val="3A3A3A"/>
                </a:solidFill>
                <a:latin typeface="Aptos Light"/>
              </a:rPr>
              <a:t>Rakennetaan sairaala </a:t>
            </a:r>
            <a:endParaRPr lang="fi-FI" sz="1600" b="1">
              <a:latin typeface="Aptos Light"/>
            </a:endParaRPr>
          </a:p>
          <a:p>
            <a:r>
              <a:rPr lang="fi-FI" sz="1600" b="1">
                <a:solidFill>
                  <a:srgbClr val="3A3A3A"/>
                </a:solidFill>
                <a:latin typeface="Aptos Light"/>
              </a:rPr>
              <a:t>Perustetaan paikallishallinto </a:t>
            </a:r>
            <a:endParaRPr lang="fi-FI" sz="1600" b="1">
              <a:latin typeface="Aptos Light"/>
            </a:endParaRPr>
          </a:p>
          <a:p>
            <a:r>
              <a:rPr lang="fi-FI" sz="1600" b="1">
                <a:solidFill>
                  <a:srgbClr val="3A3A3A"/>
                </a:solidFill>
                <a:latin typeface="Aptos Light"/>
              </a:rPr>
              <a:t>Korjataan kaupungin päätie </a:t>
            </a:r>
            <a:endParaRPr lang="fi-FI" sz="1600" b="1">
              <a:latin typeface="Aptos Light"/>
            </a:endParaRPr>
          </a:p>
          <a:p>
            <a:r>
              <a:rPr lang="fi-FI" sz="1600" b="1">
                <a:solidFill>
                  <a:srgbClr val="3A3A3A"/>
                </a:solidFill>
                <a:latin typeface="Aptos Light"/>
              </a:rPr>
              <a:t>Koulutetaan lisää poliiseja </a:t>
            </a:r>
            <a:endParaRPr lang="fi-FI" sz="1600" b="1">
              <a:latin typeface="Aptos Light"/>
            </a:endParaRPr>
          </a:p>
          <a:p>
            <a:r>
              <a:rPr lang="fi-FI" sz="1600" b="1">
                <a:solidFill>
                  <a:srgbClr val="3A3A3A"/>
                </a:solidFill>
                <a:latin typeface="Aptos Light"/>
              </a:rPr>
              <a:t>Koulutetaan lisää opettajia </a:t>
            </a:r>
            <a:endParaRPr lang="fi-FI" sz="1600" b="1">
              <a:latin typeface="Aptos Light"/>
            </a:endParaRPr>
          </a:p>
          <a:p>
            <a:r>
              <a:rPr lang="fi-FI" sz="1600" b="1">
                <a:solidFill>
                  <a:srgbClr val="3A3A3A"/>
                </a:solidFill>
                <a:latin typeface="Aptos Light"/>
              </a:rPr>
              <a:t>Koulutetaan lisää lääkäreitä </a:t>
            </a:r>
            <a:endParaRPr lang="fi-FI" sz="1600" b="1">
              <a:latin typeface="Aptos Light"/>
            </a:endParaRPr>
          </a:p>
          <a:p>
            <a:r>
              <a:rPr lang="fi-FI" sz="1600" b="1">
                <a:solidFill>
                  <a:srgbClr val="3A3A3A"/>
                </a:solidFill>
                <a:latin typeface="Aptos Light"/>
              </a:rPr>
              <a:t>Sovitaan uusista ympäristö- ja ilmastotoimista </a:t>
            </a:r>
            <a:endParaRPr lang="fi-FI" sz="1600" b="1">
              <a:latin typeface="Aptos Light"/>
            </a:endParaRPr>
          </a:p>
          <a:p>
            <a:r>
              <a:rPr lang="fi-FI" sz="1600" b="1">
                <a:solidFill>
                  <a:srgbClr val="3A3A3A"/>
                </a:solidFill>
                <a:latin typeface="Aptos Light"/>
              </a:rPr>
              <a:t>Luodaan lisää työpaikkoja </a:t>
            </a:r>
            <a:endParaRPr lang="fi-FI" sz="1600">
              <a:latin typeface="Aptos Light"/>
            </a:endParaRPr>
          </a:p>
          <a:p>
            <a:endParaRPr lang="fi-FI" b="1" dirty="0"/>
          </a:p>
          <a:p>
            <a:endParaRPr lang="fi-FI" b="1" dirty="0"/>
          </a:p>
          <a:p>
            <a:endParaRPr lang="fi-FI" dirty="0"/>
          </a:p>
        </p:txBody>
      </p:sp>
      <p:sp>
        <p:nvSpPr>
          <p:cNvPr id="3" name="Dian numeron paikkamerkki 2">
            <a:extLst>
              <a:ext uri="{FF2B5EF4-FFF2-40B4-BE49-F238E27FC236}">
                <a16:creationId xmlns:a16="http://schemas.microsoft.com/office/drawing/2014/main" id="{E70CCFD8-0419-C3F7-1862-7935FDE9C449}"/>
              </a:ext>
            </a:extLst>
          </p:cNvPr>
          <p:cNvSpPr>
            <a:spLocks noGrp="1"/>
          </p:cNvSpPr>
          <p:nvPr>
            <p:ph type="sldNum" sz="quarter" idx="12"/>
          </p:nvPr>
        </p:nvSpPr>
        <p:spPr/>
        <p:txBody>
          <a:bodyPr/>
          <a:lstStyle/>
          <a:p>
            <a:fld id="{39B1186B-072D-6149-B4A5-B9C46365F353}" type="slidenum">
              <a:rPr lang="fi-FI" smtClean="0"/>
              <a:pPr/>
              <a:t>14</a:t>
            </a:fld>
            <a:endParaRPr lang="fi-FI" dirty="0"/>
          </a:p>
        </p:txBody>
      </p:sp>
    </p:spTree>
    <p:extLst>
      <p:ext uri="{BB962C8B-B14F-4D97-AF65-F5344CB8AC3E}">
        <p14:creationId xmlns:p14="http://schemas.microsoft.com/office/powerpoint/2010/main" val="372474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83DBE-BDA7-6907-78C6-6E49E7EDE287}"/>
            </a:ext>
          </a:extLst>
        </p:cNvPr>
        <p:cNvGrpSpPr/>
        <p:nvPr/>
      </p:nvGrpSpPr>
      <p:grpSpPr>
        <a:xfrm>
          <a:off x="0" y="0"/>
          <a:ext cx="0" cy="0"/>
          <a:chOff x="0" y="0"/>
          <a:chExt cx="0" cy="0"/>
        </a:xfrm>
      </p:grpSpPr>
      <p:sp>
        <p:nvSpPr>
          <p:cNvPr id="5" name="Otsikko 4">
            <a:extLst>
              <a:ext uri="{FF2B5EF4-FFF2-40B4-BE49-F238E27FC236}">
                <a16:creationId xmlns:a16="http://schemas.microsoft.com/office/drawing/2014/main" id="{A490FA87-5138-D41D-019C-9D91B380B7F1}"/>
              </a:ext>
            </a:extLst>
          </p:cNvPr>
          <p:cNvSpPr>
            <a:spLocks noGrp="1"/>
          </p:cNvSpPr>
          <p:nvPr>
            <p:ph type="title"/>
          </p:nvPr>
        </p:nvSpPr>
        <p:spPr/>
        <p:txBody>
          <a:bodyPr/>
          <a:lstStyle/>
          <a:p>
            <a:r>
              <a:rPr lang="fi-FI">
                <a:latin typeface="Aptos"/>
              </a:rPr>
              <a:t>Esimerkki pyramidista</a:t>
            </a:r>
            <a:endParaRPr lang="fi-FI"/>
          </a:p>
        </p:txBody>
      </p:sp>
      <p:sp>
        <p:nvSpPr>
          <p:cNvPr id="8" name="Sisällön paikkamerkki 7">
            <a:extLst>
              <a:ext uri="{FF2B5EF4-FFF2-40B4-BE49-F238E27FC236}">
                <a16:creationId xmlns:a16="http://schemas.microsoft.com/office/drawing/2014/main" id="{F3D6E95D-3C12-E37C-DC6C-0C78324B5DA0}"/>
              </a:ext>
            </a:extLst>
          </p:cNvPr>
          <p:cNvSpPr>
            <a:spLocks noGrp="1"/>
          </p:cNvSpPr>
          <p:nvPr>
            <p:ph sz="half" idx="1"/>
          </p:nvPr>
        </p:nvSpPr>
        <p:spPr>
          <a:xfrm>
            <a:off x="838200" y="2174506"/>
            <a:ext cx="5262282" cy="3833570"/>
          </a:xfrm>
        </p:spPr>
        <p:txBody>
          <a:bodyPr vert="horz" lIns="91440" tIns="45720" rIns="91440" bIns="45720" rtlCol="0" anchor="t">
            <a:noAutofit/>
          </a:bodyPr>
          <a:lstStyle/>
          <a:p>
            <a:pPr marL="0" indent="0">
              <a:buNone/>
            </a:pPr>
            <a:r>
              <a:rPr lang="fi-FI" sz="1200">
                <a:latin typeface="Aptos Light"/>
              </a:rPr>
              <a:t>Tärkein &amp; Kiireellisin:</a:t>
            </a:r>
            <a:r>
              <a:rPr lang="fi-FI" sz="1400" dirty="0">
                <a:latin typeface="Aptos Light"/>
              </a:rPr>
              <a:t>    </a:t>
            </a:r>
            <a:r>
              <a:rPr lang="fi-FI" sz="1600" b="1">
                <a:latin typeface="Aptos Light"/>
              </a:rPr>
              <a:t>KORJATAAN KOULU</a:t>
            </a:r>
            <a:endParaRPr lang="fi-FI" sz="1600" b="1" dirty="0"/>
          </a:p>
          <a:p>
            <a:pPr marL="0" indent="0">
              <a:buNone/>
            </a:pPr>
            <a:endParaRPr lang="fi-FI" sz="1600" b="1" dirty="0"/>
          </a:p>
          <a:p>
            <a:pPr marL="0" indent="0">
              <a:buNone/>
            </a:pPr>
            <a:endParaRPr lang="fi-FI" sz="1600" b="1" dirty="0">
              <a:latin typeface="Aptos Light"/>
            </a:endParaRPr>
          </a:p>
          <a:p>
            <a:pPr marL="0" indent="0">
              <a:buNone/>
            </a:pPr>
            <a:r>
              <a:rPr lang="fi-FI" sz="1600" b="1">
                <a:latin typeface="Aptos Light"/>
              </a:rPr>
              <a:t>                       UUDET VAALIT          LUOTTAMUSTA</a:t>
            </a:r>
            <a:endParaRPr lang="fi-FI" sz="1600" b="1" dirty="0"/>
          </a:p>
          <a:p>
            <a:pPr marL="0" indent="0">
              <a:buNone/>
            </a:pPr>
            <a:r>
              <a:rPr lang="fi-FI" sz="1600" b="1" dirty="0">
                <a:latin typeface="Aptos Light"/>
              </a:rPr>
              <a:t>   </a:t>
            </a:r>
            <a:endParaRPr lang="fi-FI" sz="1600" b="1" dirty="0"/>
          </a:p>
          <a:p>
            <a:pPr marL="0" indent="0">
              <a:buNone/>
            </a:pPr>
            <a:endParaRPr lang="fi-FI" sz="1600" b="1" dirty="0"/>
          </a:p>
          <a:p>
            <a:pPr marL="0" indent="0">
              <a:buNone/>
            </a:pPr>
            <a:r>
              <a:rPr lang="fi-FI" sz="1600" b="1">
                <a:latin typeface="Aptos Light"/>
              </a:rPr>
              <a:t>          ASEET POIS        </a:t>
            </a:r>
            <a:r>
              <a:rPr lang="fi-FI" sz="1600" b="1" dirty="0">
                <a:latin typeface="Aptos Light"/>
              </a:rPr>
              <a:t>SAIRAALA       PAIKALLISHALLINTO</a:t>
            </a:r>
            <a:endParaRPr lang="fi-FI" sz="1600" b="1" dirty="0"/>
          </a:p>
          <a:p>
            <a:pPr marL="0" indent="0">
              <a:buNone/>
            </a:pPr>
            <a:endParaRPr lang="fi-FI" dirty="0"/>
          </a:p>
          <a:p>
            <a:endParaRPr lang="fi-FI" dirty="0"/>
          </a:p>
          <a:p>
            <a:endParaRPr lang="fi-FI" dirty="0"/>
          </a:p>
        </p:txBody>
      </p:sp>
      <p:sp>
        <p:nvSpPr>
          <p:cNvPr id="9" name="Sisällön paikkamerkki 8">
            <a:extLst>
              <a:ext uri="{FF2B5EF4-FFF2-40B4-BE49-F238E27FC236}">
                <a16:creationId xmlns:a16="http://schemas.microsoft.com/office/drawing/2014/main" id="{53947C0B-D9F2-FE8D-FF3C-A0C645131B15}"/>
              </a:ext>
            </a:extLst>
          </p:cNvPr>
          <p:cNvSpPr>
            <a:spLocks noGrp="1"/>
          </p:cNvSpPr>
          <p:nvPr>
            <p:ph sz="half" idx="2"/>
          </p:nvPr>
        </p:nvSpPr>
        <p:spPr>
          <a:xfrm>
            <a:off x="6162431" y="2291737"/>
            <a:ext cx="5181600" cy="3354878"/>
          </a:xfrm>
        </p:spPr>
        <p:txBody>
          <a:bodyPr vert="horz" lIns="91440" tIns="45720" rIns="91440" bIns="45720" rtlCol="0" anchor="t">
            <a:noAutofit/>
          </a:bodyPr>
          <a:lstStyle/>
          <a:p>
            <a:r>
              <a:rPr lang="fi-FI" sz="1600" b="1">
                <a:latin typeface="Aptos Light"/>
              </a:rPr>
              <a:t>Korjataan koulu</a:t>
            </a:r>
            <a:endParaRPr lang="fi-FI" sz="1600" b="1"/>
          </a:p>
          <a:p>
            <a:r>
              <a:rPr lang="fi-FI" sz="1600" b="1">
                <a:solidFill>
                  <a:srgbClr val="3A3A3A"/>
                </a:solidFill>
                <a:latin typeface="Aptos Light"/>
              </a:rPr>
              <a:t>Järjestetään uudet vaalit </a:t>
            </a:r>
            <a:endParaRPr lang="fi-FI" sz="1600" b="1">
              <a:latin typeface="Aptos Light"/>
            </a:endParaRPr>
          </a:p>
          <a:p>
            <a:r>
              <a:rPr lang="fi-FI" sz="1600" b="1">
                <a:solidFill>
                  <a:srgbClr val="3A3A3A"/>
                </a:solidFill>
                <a:latin typeface="Aptos Light"/>
              </a:rPr>
              <a:t>Rakennetaan luottamusta ihmisten välillä </a:t>
            </a:r>
            <a:endParaRPr lang="fi-FI" sz="1600" b="1">
              <a:latin typeface="Aptos Light"/>
            </a:endParaRPr>
          </a:p>
          <a:p>
            <a:r>
              <a:rPr lang="fi-FI" sz="1600" b="1">
                <a:solidFill>
                  <a:srgbClr val="3A3A3A"/>
                </a:solidFill>
                <a:latin typeface="Aptos Light"/>
              </a:rPr>
              <a:t>Riisutaan siviilit aseista </a:t>
            </a:r>
            <a:endParaRPr lang="fi-FI" sz="1600" b="1">
              <a:latin typeface="Aptos Light"/>
            </a:endParaRPr>
          </a:p>
          <a:p>
            <a:r>
              <a:rPr lang="fi-FI" sz="1600" b="1">
                <a:solidFill>
                  <a:srgbClr val="3A3A3A"/>
                </a:solidFill>
                <a:latin typeface="Aptos Light"/>
              </a:rPr>
              <a:t>Rakennetaan sairaala </a:t>
            </a:r>
            <a:endParaRPr lang="fi-FI" sz="1600" b="1">
              <a:latin typeface="Aptos Light"/>
            </a:endParaRPr>
          </a:p>
          <a:p>
            <a:r>
              <a:rPr lang="fi-FI" sz="1600" b="1">
                <a:solidFill>
                  <a:srgbClr val="3A3A3A"/>
                </a:solidFill>
                <a:latin typeface="Aptos Light"/>
              </a:rPr>
              <a:t>Perustetaan paikallishallinto </a:t>
            </a:r>
            <a:endParaRPr lang="fi-FI" sz="1600" b="1">
              <a:latin typeface="Aptos Light"/>
            </a:endParaRPr>
          </a:p>
          <a:p>
            <a:r>
              <a:rPr lang="fi-FI" sz="1600" b="1">
                <a:solidFill>
                  <a:srgbClr val="3A3A3A"/>
                </a:solidFill>
                <a:latin typeface="Aptos Light"/>
              </a:rPr>
              <a:t>Korjataan kaupungin päätie </a:t>
            </a:r>
            <a:endParaRPr lang="fi-FI" sz="1600" b="1">
              <a:latin typeface="Aptos Light"/>
            </a:endParaRPr>
          </a:p>
          <a:p>
            <a:r>
              <a:rPr lang="fi-FI" sz="1600" b="1">
                <a:solidFill>
                  <a:srgbClr val="3A3A3A"/>
                </a:solidFill>
                <a:latin typeface="Aptos Light"/>
              </a:rPr>
              <a:t>Koulutetaan lisää poliiseja </a:t>
            </a:r>
            <a:endParaRPr lang="fi-FI" sz="1600" b="1">
              <a:latin typeface="Aptos Light"/>
            </a:endParaRPr>
          </a:p>
          <a:p>
            <a:r>
              <a:rPr lang="fi-FI" sz="1600" b="1">
                <a:solidFill>
                  <a:srgbClr val="3A3A3A"/>
                </a:solidFill>
                <a:latin typeface="Aptos Light"/>
              </a:rPr>
              <a:t>Koulutetaan lisää opettajia </a:t>
            </a:r>
            <a:endParaRPr lang="fi-FI" sz="1600" b="1">
              <a:latin typeface="Aptos Light"/>
            </a:endParaRPr>
          </a:p>
          <a:p>
            <a:r>
              <a:rPr lang="fi-FI" sz="1600" b="1">
                <a:solidFill>
                  <a:srgbClr val="3A3A3A"/>
                </a:solidFill>
                <a:latin typeface="Aptos Light"/>
              </a:rPr>
              <a:t>Koulutetaan lisää lääkäreitä </a:t>
            </a:r>
            <a:endParaRPr lang="fi-FI" sz="1600" b="1">
              <a:latin typeface="Aptos Light"/>
            </a:endParaRPr>
          </a:p>
          <a:p>
            <a:r>
              <a:rPr lang="fi-FI" sz="1600" b="1">
                <a:solidFill>
                  <a:srgbClr val="3A3A3A"/>
                </a:solidFill>
                <a:latin typeface="Aptos Light"/>
              </a:rPr>
              <a:t>Sovitaan uusista ympäristö- ja ilmastotoimista </a:t>
            </a:r>
            <a:endParaRPr lang="fi-FI" sz="1600" b="1">
              <a:latin typeface="Aptos Light"/>
            </a:endParaRPr>
          </a:p>
          <a:p>
            <a:r>
              <a:rPr lang="fi-FI" sz="1600" b="1">
                <a:solidFill>
                  <a:srgbClr val="3A3A3A"/>
                </a:solidFill>
                <a:latin typeface="Aptos Light"/>
              </a:rPr>
              <a:t>Luodaan lisää työpaikkoja </a:t>
            </a:r>
            <a:endParaRPr lang="fi-FI" sz="1600">
              <a:latin typeface="Aptos Light"/>
            </a:endParaRPr>
          </a:p>
          <a:p>
            <a:endParaRPr lang="fi-FI" b="1" dirty="0"/>
          </a:p>
          <a:p>
            <a:endParaRPr lang="fi-FI" b="1" dirty="0"/>
          </a:p>
          <a:p>
            <a:endParaRPr lang="fi-FI" dirty="0"/>
          </a:p>
        </p:txBody>
      </p:sp>
      <p:sp>
        <p:nvSpPr>
          <p:cNvPr id="3" name="Dian numeron paikkamerkki 2">
            <a:extLst>
              <a:ext uri="{FF2B5EF4-FFF2-40B4-BE49-F238E27FC236}">
                <a16:creationId xmlns:a16="http://schemas.microsoft.com/office/drawing/2014/main" id="{C46844C0-7020-3D89-CBB0-DD744EB74025}"/>
              </a:ext>
            </a:extLst>
          </p:cNvPr>
          <p:cNvSpPr>
            <a:spLocks noGrp="1"/>
          </p:cNvSpPr>
          <p:nvPr>
            <p:ph type="sldNum" sz="quarter" idx="12"/>
          </p:nvPr>
        </p:nvSpPr>
        <p:spPr/>
        <p:txBody>
          <a:bodyPr/>
          <a:lstStyle/>
          <a:p>
            <a:fld id="{39B1186B-072D-6149-B4A5-B9C46365F353}" type="slidenum">
              <a:rPr lang="fi-FI" smtClean="0"/>
              <a:pPr/>
              <a:t>15</a:t>
            </a:fld>
            <a:endParaRPr lang="fi-FI" dirty="0"/>
          </a:p>
        </p:txBody>
      </p:sp>
    </p:spTree>
    <p:extLst>
      <p:ext uri="{BB962C8B-B14F-4D97-AF65-F5344CB8AC3E}">
        <p14:creationId xmlns:p14="http://schemas.microsoft.com/office/powerpoint/2010/main" val="31521084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E8FD5-8BC1-0B8B-4948-B4E5C51CF04B}"/>
            </a:ext>
          </a:extLst>
        </p:cNvPr>
        <p:cNvGrpSpPr/>
        <p:nvPr/>
      </p:nvGrpSpPr>
      <p:grpSpPr>
        <a:xfrm>
          <a:off x="0" y="0"/>
          <a:ext cx="0" cy="0"/>
          <a:chOff x="0" y="0"/>
          <a:chExt cx="0" cy="0"/>
        </a:xfrm>
      </p:grpSpPr>
      <p:sp>
        <p:nvSpPr>
          <p:cNvPr id="6" name="Otsikko 5">
            <a:extLst>
              <a:ext uri="{FF2B5EF4-FFF2-40B4-BE49-F238E27FC236}">
                <a16:creationId xmlns:a16="http://schemas.microsoft.com/office/drawing/2014/main" id="{0E663670-7A54-A745-6CA3-EE502304F812}"/>
              </a:ext>
            </a:extLst>
          </p:cNvPr>
          <p:cNvSpPr>
            <a:spLocks noGrp="1"/>
          </p:cNvSpPr>
          <p:nvPr>
            <p:ph type="title"/>
          </p:nvPr>
        </p:nvSpPr>
        <p:spPr/>
        <p:txBody>
          <a:bodyPr/>
          <a:lstStyle/>
          <a:p>
            <a:r>
              <a:rPr lang="fi-FI">
                <a:latin typeface="Aptos"/>
              </a:rPr>
              <a:t>Millaisia pyramideja syntyi?</a:t>
            </a:r>
            <a:endParaRPr lang="fi-FI" dirty="0"/>
          </a:p>
        </p:txBody>
      </p:sp>
      <p:sp>
        <p:nvSpPr>
          <p:cNvPr id="7" name="Sisällön paikkamerkki 6">
            <a:extLst>
              <a:ext uri="{FF2B5EF4-FFF2-40B4-BE49-F238E27FC236}">
                <a16:creationId xmlns:a16="http://schemas.microsoft.com/office/drawing/2014/main" id="{C4234537-6491-BC56-422C-94B2A0703AC0}"/>
              </a:ext>
            </a:extLst>
          </p:cNvPr>
          <p:cNvSpPr>
            <a:spLocks noGrp="1"/>
          </p:cNvSpPr>
          <p:nvPr>
            <p:ph idx="1"/>
          </p:nvPr>
        </p:nvSpPr>
        <p:spPr>
          <a:xfrm>
            <a:off x="838201" y="2490851"/>
            <a:ext cx="10727736" cy="3433209"/>
          </a:xfrm>
        </p:spPr>
        <p:txBody>
          <a:bodyPr vert="horz" lIns="91440" tIns="45720" rIns="91440" bIns="45720" rtlCol="0" anchor="t">
            <a:noAutofit/>
          </a:bodyPr>
          <a:lstStyle/>
          <a:p>
            <a:pPr marL="0" indent="0">
              <a:buNone/>
            </a:pPr>
            <a:r>
              <a:rPr lang="fi-FI" sz="2000">
                <a:solidFill>
                  <a:srgbClr val="3A3A3A"/>
                </a:solidFill>
                <a:highlight>
                  <a:srgbClr val="FFFFFF"/>
                </a:highlight>
                <a:latin typeface="Montserrat"/>
              </a:rPr>
              <a:t>Puretaan harjoitus yhdessä käymällä läpi pari pyramidia ja keskustelemalla:</a:t>
            </a:r>
            <a:br>
              <a:rPr lang="fi-FI" sz="2000" dirty="0">
                <a:solidFill>
                  <a:srgbClr val="3A3A3A"/>
                </a:solidFill>
                <a:highlight>
                  <a:srgbClr val="FFFFFF"/>
                </a:highlight>
                <a:latin typeface="Montserrat"/>
              </a:rPr>
            </a:br>
            <a:endParaRPr lang="fi-FI" sz="2000" dirty="0">
              <a:solidFill>
                <a:srgbClr val="3A3A3A"/>
              </a:solidFill>
              <a:highlight>
                <a:srgbClr val="FFFFFF"/>
              </a:highlight>
              <a:latin typeface="Montserrat"/>
            </a:endParaRPr>
          </a:p>
          <a:p>
            <a:pPr>
              <a:buFont typeface="Arial"/>
              <a:buChar char="•"/>
            </a:pPr>
            <a:r>
              <a:rPr lang="fi-FI" sz="2000">
                <a:solidFill>
                  <a:srgbClr val="3A3A3A"/>
                </a:solidFill>
                <a:highlight>
                  <a:srgbClr val="FFFFFF"/>
                </a:highlight>
                <a:latin typeface="Montserrat"/>
              </a:rPr>
              <a:t>Oliko teemojen valitseminen helppoa vai vaikeaa?</a:t>
            </a:r>
            <a:endParaRPr lang="en-US" sz="2000"/>
          </a:p>
          <a:p>
            <a:pPr>
              <a:buFont typeface="Arial"/>
              <a:buChar char="•"/>
            </a:pPr>
            <a:r>
              <a:rPr lang="fi-FI" sz="2000">
                <a:solidFill>
                  <a:srgbClr val="3A3A3A"/>
                </a:solidFill>
                <a:highlight>
                  <a:srgbClr val="FFFFFF"/>
                </a:highlight>
                <a:latin typeface="Montserrat"/>
              </a:rPr>
              <a:t>Miksi jokin asia koetaan tärkeämmäksi kuin jokin toinen?</a:t>
            </a:r>
            <a:endParaRPr lang="fi-FI" sz="2000"/>
          </a:p>
          <a:p>
            <a:pPr>
              <a:buFont typeface="Arial"/>
              <a:buChar char="•"/>
            </a:pPr>
            <a:r>
              <a:rPr lang="fi-FI" sz="2000">
                <a:solidFill>
                  <a:srgbClr val="3A3A3A"/>
                </a:solidFill>
                <a:highlight>
                  <a:srgbClr val="FFFFFF"/>
                </a:highlight>
                <a:latin typeface="Montserrat"/>
              </a:rPr>
              <a:t>Mikä merkitys on niillä asioilla, joita ei valittu pyramidiin?</a:t>
            </a:r>
            <a:endParaRPr lang="fi-FI" sz="2000"/>
          </a:p>
          <a:p>
            <a:pPr marL="0" indent="0">
              <a:buNone/>
            </a:pPr>
            <a:endParaRPr lang="fi-FI" sz="2400" i="1" dirty="0">
              <a:solidFill>
                <a:srgbClr val="3A3A3A"/>
              </a:solidFill>
              <a:highlight>
                <a:srgbClr val="FFFFFF"/>
              </a:highlight>
              <a:latin typeface="Montserrat"/>
            </a:endParaRPr>
          </a:p>
        </p:txBody>
      </p:sp>
      <p:sp>
        <p:nvSpPr>
          <p:cNvPr id="5" name="Dian numeron paikkamerkki 4">
            <a:extLst>
              <a:ext uri="{FF2B5EF4-FFF2-40B4-BE49-F238E27FC236}">
                <a16:creationId xmlns:a16="http://schemas.microsoft.com/office/drawing/2014/main" id="{5015C0E6-B245-6FC2-8BBF-3E5822A6752B}"/>
              </a:ext>
            </a:extLst>
          </p:cNvPr>
          <p:cNvSpPr>
            <a:spLocks noGrp="1"/>
          </p:cNvSpPr>
          <p:nvPr>
            <p:ph type="sldNum" sz="quarter" idx="12"/>
          </p:nvPr>
        </p:nvSpPr>
        <p:spPr/>
        <p:txBody>
          <a:bodyPr/>
          <a:lstStyle/>
          <a:p>
            <a:fld id="{39B1186B-072D-6149-B4A5-B9C46365F353}" type="slidenum">
              <a:rPr lang="fi-FI" smtClean="0"/>
              <a:pPr/>
              <a:t>16</a:t>
            </a:fld>
            <a:endParaRPr lang="fi-FI" dirty="0"/>
          </a:p>
        </p:txBody>
      </p:sp>
    </p:spTree>
    <p:extLst>
      <p:ext uri="{BB962C8B-B14F-4D97-AF65-F5344CB8AC3E}">
        <p14:creationId xmlns:p14="http://schemas.microsoft.com/office/powerpoint/2010/main" val="4166080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68047A-3F2F-073E-287D-4D1F182417CA}"/>
              </a:ext>
            </a:extLst>
          </p:cNvPr>
          <p:cNvSpPr>
            <a:spLocks noGrp="1"/>
          </p:cNvSpPr>
          <p:nvPr>
            <p:ph type="title"/>
          </p:nvPr>
        </p:nvSpPr>
        <p:spPr/>
        <p:txBody>
          <a:bodyPr/>
          <a:lstStyle/>
          <a:p>
            <a:r>
              <a:rPr lang="fi-FI">
                <a:latin typeface="Aptos"/>
              </a:rPr>
              <a:t>Osa IV: Matka kohti </a:t>
            </a:r>
            <a:r>
              <a:rPr lang="fi-FI" dirty="0">
                <a:latin typeface="Aptos"/>
              </a:rPr>
              <a:t>jälleenrakentamista</a:t>
            </a:r>
          </a:p>
        </p:txBody>
      </p:sp>
      <p:sp>
        <p:nvSpPr>
          <p:cNvPr id="3" name="Dian numeron paikkamerkki 2">
            <a:extLst>
              <a:ext uri="{FF2B5EF4-FFF2-40B4-BE49-F238E27FC236}">
                <a16:creationId xmlns:a16="http://schemas.microsoft.com/office/drawing/2014/main" id="{4CB69E03-4EDA-37AC-A9C5-1D531FC60B6A}"/>
              </a:ext>
            </a:extLst>
          </p:cNvPr>
          <p:cNvSpPr>
            <a:spLocks noGrp="1"/>
          </p:cNvSpPr>
          <p:nvPr>
            <p:ph type="sldNum" sz="quarter" idx="12"/>
          </p:nvPr>
        </p:nvSpPr>
        <p:spPr/>
        <p:txBody>
          <a:bodyPr/>
          <a:lstStyle/>
          <a:p>
            <a:fld id="{39B1186B-072D-6149-B4A5-B9C46365F353}" type="slidenum">
              <a:rPr lang="fi-FI" smtClean="0"/>
              <a:pPr/>
              <a:t>17</a:t>
            </a:fld>
            <a:endParaRPr lang="fi-FI" dirty="0"/>
          </a:p>
        </p:txBody>
      </p:sp>
    </p:spTree>
    <p:extLst>
      <p:ext uri="{BB962C8B-B14F-4D97-AF65-F5344CB8AC3E}">
        <p14:creationId xmlns:p14="http://schemas.microsoft.com/office/powerpoint/2010/main" val="1501055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E4B58-6C5D-2FC5-BECD-B9AD53E18007}"/>
            </a:ext>
          </a:extLst>
        </p:cNvPr>
        <p:cNvGrpSpPr/>
        <p:nvPr/>
      </p:nvGrpSpPr>
      <p:grpSpPr>
        <a:xfrm>
          <a:off x="0" y="0"/>
          <a:ext cx="0" cy="0"/>
          <a:chOff x="0" y="0"/>
          <a:chExt cx="0" cy="0"/>
        </a:xfrm>
      </p:grpSpPr>
      <p:sp>
        <p:nvSpPr>
          <p:cNvPr id="5" name="Otsikko 4">
            <a:extLst>
              <a:ext uri="{FF2B5EF4-FFF2-40B4-BE49-F238E27FC236}">
                <a16:creationId xmlns:a16="http://schemas.microsoft.com/office/drawing/2014/main" id="{F49A2EF9-DCF3-E6F3-19E0-BE16965C14A7}"/>
              </a:ext>
            </a:extLst>
          </p:cNvPr>
          <p:cNvSpPr>
            <a:spLocks noGrp="1"/>
          </p:cNvSpPr>
          <p:nvPr>
            <p:ph type="title"/>
          </p:nvPr>
        </p:nvSpPr>
        <p:spPr/>
        <p:txBody>
          <a:bodyPr/>
          <a:lstStyle/>
          <a:p>
            <a:r>
              <a:rPr lang="fi-FI">
                <a:latin typeface="Aptos"/>
              </a:rPr>
              <a:t>Matka kohti jälleenrakentamista</a:t>
            </a:r>
            <a:endParaRPr lang="fi-FI"/>
          </a:p>
        </p:txBody>
      </p:sp>
      <p:sp>
        <p:nvSpPr>
          <p:cNvPr id="8" name="Sisällön paikkamerkki 7">
            <a:extLst>
              <a:ext uri="{FF2B5EF4-FFF2-40B4-BE49-F238E27FC236}">
                <a16:creationId xmlns:a16="http://schemas.microsoft.com/office/drawing/2014/main" id="{3EE61A99-4C19-45AF-4AB6-BB63239D2622}"/>
              </a:ext>
            </a:extLst>
          </p:cNvPr>
          <p:cNvSpPr>
            <a:spLocks noGrp="1"/>
          </p:cNvSpPr>
          <p:nvPr>
            <p:ph sz="half" idx="1"/>
          </p:nvPr>
        </p:nvSpPr>
        <p:spPr>
          <a:xfrm>
            <a:off x="838200" y="2174506"/>
            <a:ext cx="9236015" cy="3761684"/>
          </a:xfrm>
        </p:spPr>
        <p:txBody>
          <a:bodyPr vert="horz" lIns="91440" tIns="45720" rIns="91440" bIns="45720" rtlCol="0" anchor="t">
            <a:noAutofit/>
          </a:bodyPr>
          <a:lstStyle/>
          <a:p>
            <a:r>
              <a:rPr lang="fi-FI">
                <a:latin typeface="Aptos Light"/>
              </a:rPr>
              <a:t>Jakaudutaan 3-4 hengen ryhmiin</a:t>
            </a:r>
            <a:endParaRPr lang="en-US"/>
          </a:p>
          <a:p>
            <a:r>
              <a:rPr lang="fi-FI">
                <a:latin typeface="Aptos Light"/>
              </a:rPr>
              <a:t>Jokainen ryhmä saa taustamateriaalin Somalian tai Kolumbian konfliktista</a:t>
            </a:r>
            <a:endParaRPr lang="fi-FI"/>
          </a:p>
          <a:p>
            <a:r>
              <a:rPr lang="fi-FI">
                <a:latin typeface="Aptos Light"/>
              </a:rPr>
              <a:t>Tutustukaa ryhmässä materiaaliin ja vastatkaa sen pohjalta oheisiin kysymyksiin: </a:t>
            </a:r>
          </a:p>
          <a:p>
            <a:pPr lvl="1">
              <a:buFont typeface="Courier New" panose="020B0604020202020204" pitchFamily="34" charset="0"/>
              <a:buChar char="o"/>
            </a:pPr>
            <a:r>
              <a:rPr lang="fi-FI" sz="2000">
                <a:solidFill>
                  <a:srgbClr val="3A3A3A"/>
                </a:solidFill>
                <a:latin typeface="Aptos Light"/>
              </a:rPr>
              <a:t>Mitä on tapahtunut ja mikä on johtanut konfliktiin? </a:t>
            </a:r>
            <a:endParaRPr lang="fi-FI" sz="2000">
              <a:latin typeface="Aptos Light"/>
            </a:endParaRPr>
          </a:p>
          <a:p>
            <a:pPr lvl="1">
              <a:buFont typeface="Courier New" panose="020B0604020202020204" pitchFamily="34" charset="0"/>
              <a:buChar char="o"/>
            </a:pPr>
            <a:r>
              <a:rPr lang="fi-FI" sz="2000">
                <a:solidFill>
                  <a:srgbClr val="3A3A3A"/>
                </a:solidFill>
                <a:latin typeface="Aptos Light"/>
              </a:rPr>
              <a:t>Millaisia askeleita kohti sovintoa on otettu?</a:t>
            </a:r>
            <a:endParaRPr lang="fi-FI" sz="2000">
              <a:latin typeface="Aptos Light"/>
            </a:endParaRPr>
          </a:p>
          <a:p>
            <a:pPr lvl="1">
              <a:buFont typeface="Courier New" panose="020B0604020202020204" pitchFamily="34" charset="0"/>
              <a:buChar char="o"/>
            </a:pPr>
            <a:r>
              <a:rPr lang="fi-FI" sz="2000">
                <a:solidFill>
                  <a:srgbClr val="3A3A3A"/>
                </a:solidFill>
                <a:latin typeface="Aptos Light"/>
              </a:rPr>
              <a:t>Miten konfliktin jälkeistä jälleenrakentamista on tehty?</a:t>
            </a:r>
            <a:endParaRPr lang="fi-FI" sz="1600">
              <a:latin typeface="Aptos Light"/>
            </a:endParaRPr>
          </a:p>
          <a:p>
            <a:pPr marL="0" indent="0">
              <a:buNone/>
            </a:pPr>
            <a:endParaRPr lang="fi-FI" dirty="0">
              <a:solidFill>
                <a:srgbClr val="232323"/>
              </a:solidFill>
            </a:endParaRPr>
          </a:p>
          <a:p>
            <a:endParaRPr lang="fi-FI" dirty="0"/>
          </a:p>
          <a:p>
            <a:endParaRPr lang="fi-FI" dirty="0"/>
          </a:p>
        </p:txBody>
      </p:sp>
      <p:sp>
        <p:nvSpPr>
          <p:cNvPr id="3" name="Dian numeron paikkamerkki 2">
            <a:extLst>
              <a:ext uri="{FF2B5EF4-FFF2-40B4-BE49-F238E27FC236}">
                <a16:creationId xmlns:a16="http://schemas.microsoft.com/office/drawing/2014/main" id="{318B6550-4EC0-A616-B0AD-A139B8C920D5}"/>
              </a:ext>
            </a:extLst>
          </p:cNvPr>
          <p:cNvSpPr>
            <a:spLocks noGrp="1"/>
          </p:cNvSpPr>
          <p:nvPr>
            <p:ph type="sldNum" sz="quarter" idx="12"/>
          </p:nvPr>
        </p:nvSpPr>
        <p:spPr/>
        <p:txBody>
          <a:bodyPr/>
          <a:lstStyle/>
          <a:p>
            <a:fld id="{39B1186B-072D-6149-B4A5-B9C46365F353}" type="slidenum">
              <a:rPr lang="fi-FI" smtClean="0"/>
              <a:pPr/>
              <a:t>18</a:t>
            </a:fld>
            <a:endParaRPr lang="fi-FI" dirty="0"/>
          </a:p>
        </p:txBody>
      </p:sp>
    </p:spTree>
    <p:extLst>
      <p:ext uri="{BB962C8B-B14F-4D97-AF65-F5344CB8AC3E}">
        <p14:creationId xmlns:p14="http://schemas.microsoft.com/office/powerpoint/2010/main" val="1384035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CDA6A-AEAA-E9A6-188A-1607B2599800}"/>
            </a:ext>
          </a:extLst>
        </p:cNvPr>
        <p:cNvGrpSpPr/>
        <p:nvPr/>
      </p:nvGrpSpPr>
      <p:grpSpPr>
        <a:xfrm>
          <a:off x="0" y="0"/>
          <a:ext cx="0" cy="0"/>
          <a:chOff x="0" y="0"/>
          <a:chExt cx="0" cy="0"/>
        </a:xfrm>
      </p:grpSpPr>
      <p:sp>
        <p:nvSpPr>
          <p:cNvPr id="5" name="Otsikko 4">
            <a:extLst>
              <a:ext uri="{FF2B5EF4-FFF2-40B4-BE49-F238E27FC236}">
                <a16:creationId xmlns:a16="http://schemas.microsoft.com/office/drawing/2014/main" id="{9C46123C-927C-ED96-FB7D-D6EAF1550E28}"/>
              </a:ext>
            </a:extLst>
          </p:cNvPr>
          <p:cNvSpPr>
            <a:spLocks noGrp="1"/>
          </p:cNvSpPr>
          <p:nvPr>
            <p:ph type="title"/>
          </p:nvPr>
        </p:nvSpPr>
        <p:spPr/>
        <p:txBody>
          <a:bodyPr/>
          <a:lstStyle/>
          <a:p>
            <a:r>
              <a:rPr lang="fi-FI">
                <a:latin typeface="Aptos"/>
              </a:rPr>
              <a:t>Oppimiskahvila</a:t>
            </a:r>
            <a:endParaRPr lang="fi-FI"/>
          </a:p>
        </p:txBody>
      </p:sp>
      <p:sp>
        <p:nvSpPr>
          <p:cNvPr id="8" name="Sisällön paikkamerkki 7">
            <a:extLst>
              <a:ext uri="{FF2B5EF4-FFF2-40B4-BE49-F238E27FC236}">
                <a16:creationId xmlns:a16="http://schemas.microsoft.com/office/drawing/2014/main" id="{BD581721-7BFE-E4EE-64AD-A9E8CA5B82B4}"/>
              </a:ext>
            </a:extLst>
          </p:cNvPr>
          <p:cNvSpPr>
            <a:spLocks noGrp="1"/>
          </p:cNvSpPr>
          <p:nvPr>
            <p:ph sz="half" idx="1"/>
          </p:nvPr>
        </p:nvSpPr>
        <p:spPr>
          <a:xfrm>
            <a:off x="838200" y="2174506"/>
            <a:ext cx="9236015" cy="3761684"/>
          </a:xfrm>
        </p:spPr>
        <p:txBody>
          <a:bodyPr vert="horz" lIns="91440" tIns="45720" rIns="91440" bIns="45720" rtlCol="0" anchor="t">
            <a:noAutofit/>
          </a:bodyPr>
          <a:lstStyle/>
          <a:p>
            <a:r>
              <a:rPr lang="fi-FI" sz="2000">
                <a:latin typeface="Aptos Light"/>
              </a:rPr>
              <a:t>Osallistujat jakautuvat neljään ryhmään niin, että jokaisessa ryhmässä on sekä </a:t>
            </a:r>
            <a:r>
              <a:rPr lang="fi-FI" sz="2000">
                <a:solidFill>
                  <a:srgbClr val="3A3A3A"/>
                </a:solidFill>
                <a:highlight>
                  <a:srgbClr val="FFFFFF"/>
                </a:highlight>
                <a:latin typeface="Aptos Light"/>
              </a:rPr>
              <a:t>Kolumbian että Somalian esimerkkeihin tutustuneita osallistujia.</a:t>
            </a:r>
          </a:p>
          <a:p>
            <a:r>
              <a:rPr lang="fi-FI" sz="2000">
                <a:solidFill>
                  <a:srgbClr val="3A3A3A"/>
                </a:solidFill>
                <a:highlight>
                  <a:srgbClr val="FFFFFF"/>
                </a:highlight>
                <a:latin typeface="Aptos Light"/>
              </a:rPr>
              <a:t>Valitaan neljä vapaaehtoista kirjuria, jotka jäävät ryhmistä pois. Kirjurit siirtyvät oppimiskahvilan pisteille, paperin luokse. </a:t>
            </a:r>
          </a:p>
          <a:p>
            <a:r>
              <a:rPr lang="fi-FI" sz="2000">
                <a:solidFill>
                  <a:srgbClr val="3A3A3A"/>
                </a:solidFill>
                <a:highlight>
                  <a:srgbClr val="FFFFFF"/>
                </a:highlight>
                <a:latin typeface="Aptos Light"/>
              </a:rPr>
              <a:t>Jokainen ryhmä aloittaa yhdeltä neljästä pisteestäja keskustelee pisteelle asetetusta kysymyksestä. Kirjuri kirjaa pohdinnat ylös paperille. Viiden minuutin jälkeen ryhmä vaihtaa seuraavalle pisteelle. </a:t>
            </a:r>
          </a:p>
          <a:p>
            <a:r>
              <a:rPr lang="fi-FI" sz="2000">
                <a:solidFill>
                  <a:srgbClr val="3A3A3A"/>
                </a:solidFill>
                <a:highlight>
                  <a:srgbClr val="FFFFFF"/>
                </a:highlight>
                <a:latin typeface="Aptos Light"/>
              </a:rPr>
              <a:t>Kirjuri pysyy samalla pisteellä ja kertaa uudelle ryhmälle edellisen ryhmän pohdinnat. </a:t>
            </a:r>
          </a:p>
          <a:p>
            <a:pPr marL="0" indent="0">
              <a:buNone/>
            </a:pPr>
            <a:endParaRPr lang="fi-FI" dirty="0"/>
          </a:p>
          <a:p>
            <a:endParaRPr lang="fi-FI" dirty="0"/>
          </a:p>
          <a:p>
            <a:endParaRPr lang="fi-FI" dirty="0"/>
          </a:p>
        </p:txBody>
      </p:sp>
      <p:sp>
        <p:nvSpPr>
          <p:cNvPr id="3" name="Dian numeron paikkamerkki 2">
            <a:extLst>
              <a:ext uri="{FF2B5EF4-FFF2-40B4-BE49-F238E27FC236}">
                <a16:creationId xmlns:a16="http://schemas.microsoft.com/office/drawing/2014/main" id="{964C0611-B77B-707B-B1A1-7B9CDB7FA86B}"/>
              </a:ext>
            </a:extLst>
          </p:cNvPr>
          <p:cNvSpPr>
            <a:spLocks noGrp="1"/>
          </p:cNvSpPr>
          <p:nvPr>
            <p:ph type="sldNum" sz="quarter" idx="12"/>
          </p:nvPr>
        </p:nvSpPr>
        <p:spPr/>
        <p:txBody>
          <a:bodyPr/>
          <a:lstStyle/>
          <a:p>
            <a:fld id="{39B1186B-072D-6149-B4A5-B9C46365F353}" type="slidenum">
              <a:rPr lang="fi-FI" smtClean="0"/>
              <a:pPr/>
              <a:t>19</a:t>
            </a:fld>
            <a:endParaRPr lang="fi-FI" dirty="0"/>
          </a:p>
        </p:txBody>
      </p:sp>
    </p:spTree>
    <p:extLst>
      <p:ext uri="{BB962C8B-B14F-4D97-AF65-F5344CB8AC3E}">
        <p14:creationId xmlns:p14="http://schemas.microsoft.com/office/powerpoint/2010/main" val="161869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0AA0D9-1807-AF59-C988-0907FA70CE2A}"/>
              </a:ext>
            </a:extLst>
          </p:cNvPr>
          <p:cNvSpPr>
            <a:spLocks noGrp="1"/>
          </p:cNvSpPr>
          <p:nvPr>
            <p:ph type="title"/>
          </p:nvPr>
        </p:nvSpPr>
        <p:spPr/>
        <p:txBody>
          <a:bodyPr/>
          <a:lstStyle/>
          <a:p>
            <a:r>
              <a:rPr lang="fi-FI" dirty="0"/>
              <a:t>Tavoitteet</a:t>
            </a:r>
          </a:p>
        </p:txBody>
      </p:sp>
      <p:sp>
        <p:nvSpPr>
          <p:cNvPr id="3" name="Sisällön paikkamerkki 2">
            <a:extLst>
              <a:ext uri="{FF2B5EF4-FFF2-40B4-BE49-F238E27FC236}">
                <a16:creationId xmlns:a16="http://schemas.microsoft.com/office/drawing/2014/main" id="{33E8B770-AFF4-7C23-30EC-4DD21F4808DA}"/>
              </a:ext>
            </a:extLst>
          </p:cNvPr>
          <p:cNvSpPr>
            <a:spLocks noGrp="1"/>
          </p:cNvSpPr>
          <p:nvPr>
            <p:ph idx="1"/>
          </p:nvPr>
        </p:nvSpPr>
        <p:spPr/>
        <p:txBody>
          <a:bodyPr/>
          <a:lstStyle/>
          <a:p>
            <a:pPr fontAlgn="base"/>
            <a:r>
              <a:rPr lang="fi-FI" dirty="0"/>
              <a:t>Oppia tunnistamaan positiivisen ja negatiivisen rauhan määrittelyt ja niiden erot</a:t>
            </a:r>
          </a:p>
          <a:p>
            <a:pPr fontAlgn="base"/>
            <a:r>
              <a:rPr lang="fi-FI" dirty="0"/>
              <a:t>Ymmärtää, että konflikti ja sovinto ovat monimutkaisia prosesseja</a:t>
            </a:r>
          </a:p>
          <a:p>
            <a:pPr fontAlgn="base"/>
            <a:r>
              <a:rPr lang="fi-FI" dirty="0"/>
              <a:t>Ymmärtää, miksi konfliktit uusiutuvat, ja mitä kaikkea jälleenrakentaminen vaatii</a:t>
            </a:r>
          </a:p>
          <a:p>
            <a:endParaRPr lang="fi-FI" dirty="0"/>
          </a:p>
        </p:txBody>
      </p:sp>
      <p:sp>
        <p:nvSpPr>
          <p:cNvPr id="4" name="Dian numeron paikkamerkki 3">
            <a:extLst>
              <a:ext uri="{FF2B5EF4-FFF2-40B4-BE49-F238E27FC236}">
                <a16:creationId xmlns:a16="http://schemas.microsoft.com/office/drawing/2014/main" id="{E773F560-C4F8-DE5A-0382-E6DDA63E1D81}"/>
              </a:ext>
            </a:extLst>
          </p:cNvPr>
          <p:cNvSpPr>
            <a:spLocks noGrp="1"/>
          </p:cNvSpPr>
          <p:nvPr>
            <p:ph type="sldNum" sz="quarter" idx="12"/>
          </p:nvPr>
        </p:nvSpPr>
        <p:spPr/>
        <p:txBody>
          <a:bodyPr/>
          <a:lstStyle/>
          <a:p>
            <a:fld id="{39B1186B-072D-6149-B4A5-B9C46365F353}" type="slidenum">
              <a:rPr lang="fi-FI" smtClean="0"/>
              <a:pPr/>
              <a:t>2</a:t>
            </a:fld>
            <a:endParaRPr lang="fi-FI" dirty="0"/>
          </a:p>
        </p:txBody>
      </p:sp>
      <p:sp>
        <p:nvSpPr>
          <p:cNvPr id="5" name="Tekstin paikkamerkki 4">
            <a:extLst>
              <a:ext uri="{FF2B5EF4-FFF2-40B4-BE49-F238E27FC236}">
                <a16:creationId xmlns:a16="http://schemas.microsoft.com/office/drawing/2014/main" id="{16D65DB1-6B22-7A53-CC9E-4D687928B119}"/>
              </a:ext>
            </a:extLst>
          </p:cNvPr>
          <p:cNvSpPr>
            <a:spLocks noGrp="1"/>
          </p:cNvSpPr>
          <p:nvPr>
            <p:ph type="body" sz="half" idx="2"/>
          </p:nvPr>
        </p:nvSpPr>
        <p:spPr/>
        <p:txBody>
          <a:bodyPr/>
          <a:lstStyle/>
          <a:p>
            <a:endParaRPr lang="fi-FI" dirty="0"/>
          </a:p>
        </p:txBody>
      </p:sp>
    </p:spTree>
    <p:extLst>
      <p:ext uri="{BB962C8B-B14F-4D97-AF65-F5344CB8AC3E}">
        <p14:creationId xmlns:p14="http://schemas.microsoft.com/office/powerpoint/2010/main" val="1028235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170E2-D606-DF63-C4B6-F25AFD491AC3}"/>
            </a:ext>
          </a:extLst>
        </p:cNvPr>
        <p:cNvGrpSpPr/>
        <p:nvPr/>
      </p:nvGrpSpPr>
      <p:grpSpPr>
        <a:xfrm>
          <a:off x="0" y="0"/>
          <a:ext cx="0" cy="0"/>
          <a:chOff x="0" y="0"/>
          <a:chExt cx="0" cy="0"/>
        </a:xfrm>
      </p:grpSpPr>
      <p:sp>
        <p:nvSpPr>
          <p:cNvPr id="5" name="Otsikko 4">
            <a:extLst>
              <a:ext uri="{FF2B5EF4-FFF2-40B4-BE49-F238E27FC236}">
                <a16:creationId xmlns:a16="http://schemas.microsoft.com/office/drawing/2014/main" id="{BD0D3A3F-B7D5-CA70-8795-8AC1520FD13A}"/>
              </a:ext>
            </a:extLst>
          </p:cNvPr>
          <p:cNvSpPr>
            <a:spLocks noGrp="1"/>
          </p:cNvSpPr>
          <p:nvPr>
            <p:ph type="title"/>
          </p:nvPr>
        </p:nvSpPr>
        <p:spPr/>
        <p:txBody>
          <a:bodyPr/>
          <a:lstStyle/>
          <a:p>
            <a:r>
              <a:rPr lang="fi-FI">
                <a:latin typeface="Aptos"/>
              </a:rPr>
              <a:t>Oppimiskahvilan kysymykset</a:t>
            </a:r>
            <a:endParaRPr lang="fi-FI"/>
          </a:p>
        </p:txBody>
      </p:sp>
      <p:sp>
        <p:nvSpPr>
          <p:cNvPr id="8" name="Sisällön paikkamerkki 7">
            <a:extLst>
              <a:ext uri="{FF2B5EF4-FFF2-40B4-BE49-F238E27FC236}">
                <a16:creationId xmlns:a16="http://schemas.microsoft.com/office/drawing/2014/main" id="{34B0E9CE-285E-6CBC-F499-2935D603C681}"/>
              </a:ext>
            </a:extLst>
          </p:cNvPr>
          <p:cNvSpPr>
            <a:spLocks noGrp="1"/>
          </p:cNvSpPr>
          <p:nvPr>
            <p:ph sz="half" idx="1"/>
          </p:nvPr>
        </p:nvSpPr>
        <p:spPr>
          <a:xfrm>
            <a:off x="838200" y="2174506"/>
            <a:ext cx="9236015" cy="3761684"/>
          </a:xfrm>
        </p:spPr>
        <p:txBody>
          <a:bodyPr vert="horz" lIns="91440" tIns="45720" rIns="91440" bIns="45720" rtlCol="0" anchor="t">
            <a:noAutofit/>
          </a:bodyPr>
          <a:lstStyle/>
          <a:p>
            <a:pPr marL="0" indent="0">
              <a:buNone/>
            </a:pPr>
            <a:endParaRPr lang="fi-FI" sz="1300" dirty="0">
              <a:solidFill>
                <a:srgbClr val="3A3A3A"/>
              </a:solidFill>
              <a:latin typeface="Montserrat"/>
            </a:endParaRPr>
          </a:p>
          <a:p>
            <a:r>
              <a:rPr lang="fi-FI" sz="2000">
                <a:solidFill>
                  <a:srgbClr val="3A3A3A"/>
                </a:solidFill>
                <a:latin typeface="Aptos Light"/>
              </a:rPr>
              <a:t>Piste 1: Millaiset asiat jälleenrakentamisessa edistävät positiivisen rauhan toteutumista?</a:t>
            </a:r>
            <a:endParaRPr lang="fi-FI" sz="2000">
              <a:latin typeface="Aptos Light"/>
            </a:endParaRPr>
          </a:p>
          <a:p>
            <a:r>
              <a:rPr lang="fi-FI" sz="2000">
                <a:solidFill>
                  <a:srgbClr val="3A3A3A"/>
                </a:solidFill>
                <a:latin typeface="Aptos Light"/>
              </a:rPr>
              <a:t>Piste 2: Millaiset asiat jälleenrakentamisessa edistävät negatiivisen rauhan toteutumista?</a:t>
            </a:r>
            <a:endParaRPr lang="fi-FI" sz="2000">
              <a:latin typeface="Aptos Light"/>
            </a:endParaRPr>
          </a:p>
          <a:p>
            <a:r>
              <a:rPr lang="fi-FI" sz="2000">
                <a:solidFill>
                  <a:srgbClr val="3A3A3A"/>
                </a:solidFill>
                <a:latin typeface="Aptos Light"/>
              </a:rPr>
              <a:t>Piste 3: Mitkä asiat voivat johtaa konfliktin syttymiseen uudelleen?</a:t>
            </a:r>
            <a:endParaRPr lang="fi-FI" sz="2000">
              <a:latin typeface="Aptos Light"/>
            </a:endParaRPr>
          </a:p>
          <a:p>
            <a:r>
              <a:rPr lang="fi-FI" sz="2000">
                <a:solidFill>
                  <a:srgbClr val="3A3A3A"/>
                </a:solidFill>
                <a:latin typeface="Aptos Light"/>
              </a:rPr>
              <a:t>Piste 4: Keiden ääni pitää huomioida jälleenrakentamisessa?</a:t>
            </a:r>
            <a:endParaRPr lang="fi-FI" sz="2000">
              <a:latin typeface="Aptos Light"/>
            </a:endParaRPr>
          </a:p>
          <a:p>
            <a:endParaRPr lang="fi-FI" dirty="0"/>
          </a:p>
          <a:p>
            <a:pPr marL="0" indent="0">
              <a:buNone/>
            </a:pPr>
            <a:endParaRPr lang="fi-FI" dirty="0">
              <a:solidFill>
                <a:srgbClr val="232323"/>
              </a:solidFill>
            </a:endParaRPr>
          </a:p>
          <a:p>
            <a:endParaRPr lang="fi-FI" dirty="0"/>
          </a:p>
          <a:p>
            <a:endParaRPr lang="fi-FI" dirty="0"/>
          </a:p>
        </p:txBody>
      </p:sp>
      <p:sp>
        <p:nvSpPr>
          <p:cNvPr id="3" name="Dian numeron paikkamerkki 2">
            <a:extLst>
              <a:ext uri="{FF2B5EF4-FFF2-40B4-BE49-F238E27FC236}">
                <a16:creationId xmlns:a16="http://schemas.microsoft.com/office/drawing/2014/main" id="{785953A2-323E-4545-8773-AF043B4E9FBB}"/>
              </a:ext>
            </a:extLst>
          </p:cNvPr>
          <p:cNvSpPr>
            <a:spLocks noGrp="1"/>
          </p:cNvSpPr>
          <p:nvPr>
            <p:ph type="sldNum" sz="quarter" idx="12"/>
          </p:nvPr>
        </p:nvSpPr>
        <p:spPr/>
        <p:txBody>
          <a:bodyPr/>
          <a:lstStyle/>
          <a:p>
            <a:fld id="{39B1186B-072D-6149-B4A5-B9C46365F353}" type="slidenum">
              <a:rPr lang="fi-FI" smtClean="0"/>
              <a:pPr/>
              <a:t>20</a:t>
            </a:fld>
            <a:endParaRPr lang="fi-FI" dirty="0"/>
          </a:p>
        </p:txBody>
      </p:sp>
    </p:spTree>
    <p:extLst>
      <p:ext uri="{BB962C8B-B14F-4D97-AF65-F5344CB8AC3E}">
        <p14:creationId xmlns:p14="http://schemas.microsoft.com/office/powerpoint/2010/main" val="2077096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5639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F988DDF-2D03-9103-5BC8-EF558C27365A}"/>
              </a:ext>
            </a:extLst>
          </p:cNvPr>
          <p:cNvSpPr>
            <a:spLocks noGrp="1"/>
          </p:cNvSpPr>
          <p:nvPr>
            <p:ph type="title"/>
          </p:nvPr>
        </p:nvSpPr>
        <p:spPr/>
        <p:txBody>
          <a:bodyPr/>
          <a:lstStyle/>
          <a:p>
            <a:r>
              <a:rPr lang="fi-FI" dirty="0"/>
              <a:t>Osa I: Positiivinen ja negatiivinen rauhan käsite</a:t>
            </a:r>
          </a:p>
        </p:txBody>
      </p:sp>
      <p:sp>
        <p:nvSpPr>
          <p:cNvPr id="3" name="Dian numeron paikkamerkki 2">
            <a:extLst>
              <a:ext uri="{FF2B5EF4-FFF2-40B4-BE49-F238E27FC236}">
                <a16:creationId xmlns:a16="http://schemas.microsoft.com/office/drawing/2014/main" id="{B9BACF0D-9CDF-F8D3-2831-8357D87B1ECC}"/>
              </a:ext>
            </a:extLst>
          </p:cNvPr>
          <p:cNvSpPr>
            <a:spLocks noGrp="1"/>
          </p:cNvSpPr>
          <p:nvPr>
            <p:ph type="sldNum" sz="quarter" idx="12"/>
          </p:nvPr>
        </p:nvSpPr>
        <p:spPr/>
        <p:txBody>
          <a:bodyPr/>
          <a:lstStyle/>
          <a:p>
            <a:fld id="{39B1186B-072D-6149-B4A5-B9C46365F353}" type="slidenum">
              <a:rPr lang="fi-FI" smtClean="0"/>
              <a:pPr/>
              <a:t>3</a:t>
            </a:fld>
            <a:endParaRPr lang="fi-FI" dirty="0"/>
          </a:p>
        </p:txBody>
      </p:sp>
    </p:spTree>
    <p:extLst>
      <p:ext uri="{BB962C8B-B14F-4D97-AF65-F5344CB8AC3E}">
        <p14:creationId xmlns:p14="http://schemas.microsoft.com/office/powerpoint/2010/main" val="2895820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1EAF4A01-8B11-66C8-8ACB-1F8095EB83A2}"/>
              </a:ext>
            </a:extLst>
          </p:cNvPr>
          <p:cNvSpPr>
            <a:spLocks noGrp="1"/>
          </p:cNvSpPr>
          <p:nvPr>
            <p:ph type="title"/>
          </p:nvPr>
        </p:nvSpPr>
        <p:spPr/>
        <p:txBody>
          <a:bodyPr/>
          <a:lstStyle/>
          <a:p>
            <a:r>
              <a:rPr lang="fi-FI" dirty="0"/>
              <a:t>Työskentelyn ohjeet</a:t>
            </a:r>
          </a:p>
        </p:txBody>
      </p:sp>
      <p:sp>
        <p:nvSpPr>
          <p:cNvPr id="7" name="Sisällön paikkamerkki 6">
            <a:extLst>
              <a:ext uri="{FF2B5EF4-FFF2-40B4-BE49-F238E27FC236}">
                <a16:creationId xmlns:a16="http://schemas.microsoft.com/office/drawing/2014/main" id="{A496A550-CC4C-02AF-CD26-F02B67FAD59E}"/>
              </a:ext>
            </a:extLst>
          </p:cNvPr>
          <p:cNvSpPr>
            <a:spLocks noGrp="1"/>
          </p:cNvSpPr>
          <p:nvPr>
            <p:ph idx="1"/>
          </p:nvPr>
        </p:nvSpPr>
        <p:spPr/>
        <p:txBody>
          <a:bodyPr>
            <a:normAutofit lnSpcReduction="10000"/>
          </a:bodyPr>
          <a:lstStyle/>
          <a:p>
            <a:r>
              <a:rPr lang="fi-FI" dirty="0"/>
              <a:t>Mitä sana </a:t>
            </a:r>
            <a:r>
              <a:rPr lang="fi-FI" b="1" dirty="0"/>
              <a:t>rauha</a:t>
            </a:r>
            <a:r>
              <a:rPr lang="fi-FI" dirty="0"/>
              <a:t> sinun mielestäsi tarkoittaa?</a:t>
            </a:r>
          </a:p>
          <a:p>
            <a:pPr lvl="1"/>
            <a:r>
              <a:rPr lang="fi-FI" dirty="0"/>
              <a:t>Pohdi hetki yksin ja käy kirjoittamassa taululle.</a:t>
            </a:r>
          </a:p>
          <a:p>
            <a:r>
              <a:rPr lang="fi-FI" dirty="0"/>
              <a:t>Ympyröikää taululta kaikki </a:t>
            </a:r>
            <a:r>
              <a:rPr lang="fi-FI" i="1" dirty="0"/>
              <a:t>negatiiviseen rauhaan </a:t>
            </a:r>
            <a:r>
              <a:rPr lang="fi-FI" dirty="0"/>
              <a:t>liittyvät sanat, jotka viittaavat suoraan väkivaltaan tai aseellisen konfliktin poissaoloon.</a:t>
            </a:r>
          </a:p>
          <a:p>
            <a:r>
              <a:rPr lang="fi-FI" dirty="0"/>
              <a:t>Mitä huomioita teette ympyröidyistä ja ei ympäröidyistä sanoista?</a:t>
            </a:r>
          </a:p>
        </p:txBody>
      </p:sp>
      <p:sp>
        <p:nvSpPr>
          <p:cNvPr id="5" name="Dian numeron paikkamerkki 4">
            <a:extLst>
              <a:ext uri="{FF2B5EF4-FFF2-40B4-BE49-F238E27FC236}">
                <a16:creationId xmlns:a16="http://schemas.microsoft.com/office/drawing/2014/main" id="{800374D3-0171-CCE8-2A59-96210145AEBA}"/>
              </a:ext>
            </a:extLst>
          </p:cNvPr>
          <p:cNvSpPr>
            <a:spLocks noGrp="1"/>
          </p:cNvSpPr>
          <p:nvPr>
            <p:ph type="sldNum" sz="quarter" idx="12"/>
          </p:nvPr>
        </p:nvSpPr>
        <p:spPr/>
        <p:txBody>
          <a:bodyPr/>
          <a:lstStyle/>
          <a:p>
            <a:fld id="{39B1186B-072D-6149-B4A5-B9C46365F353}" type="slidenum">
              <a:rPr lang="fi-FI" smtClean="0"/>
              <a:pPr/>
              <a:t>4</a:t>
            </a:fld>
            <a:endParaRPr lang="fi-FI" dirty="0"/>
          </a:p>
        </p:txBody>
      </p:sp>
      <p:sp>
        <p:nvSpPr>
          <p:cNvPr id="8" name="Tekstin paikkamerkki 7">
            <a:extLst>
              <a:ext uri="{FF2B5EF4-FFF2-40B4-BE49-F238E27FC236}">
                <a16:creationId xmlns:a16="http://schemas.microsoft.com/office/drawing/2014/main" id="{7FF7C62B-39DF-9763-2037-46EAD93B631A}"/>
              </a:ext>
            </a:extLst>
          </p:cNvPr>
          <p:cNvSpPr>
            <a:spLocks noGrp="1"/>
          </p:cNvSpPr>
          <p:nvPr>
            <p:ph type="body" sz="half" idx="2"/>
          </p:nvPr>
        </p:nvSpPr>
        <p:spPr/>
        <p:txBody>
          <a:bodyPr/>
          <a:lstStyle/>
          <a:p>
            <a:r>
              <a:rPr lang="fi-FI" dirty="0"/>
              <a:t>Negatiivinen rauha = tarkoittaa suoran väkivallan poissaoloa. </a:t>
            </a:r>
          </a:p>
        </p:txBody>
      </p:sp>
    </p:spTree>
    <p:extLst>
      <p:ext uri="{BB962C8B-B14F-4D97-AF65-F5344CB8AC3E}">
        <p14:creationId xmlns:p14="http://schemas.microsoft.com/office/powerpoint/2010/main" val="1743313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tsikko 10">
            <a:extLst>
              <a:ext uri="{FF2B5EF4-FFF2-40B4-BE49-F238E27FC236}">
                <a16:creationId xmlns:a16="http://schemas.microsoft.com/office/drawing/2014/main" id="{25DF8BC3-D965-D24D-0410-E8DA239EFB38}"/>
              </a:ext>
            </a:extLst>
          </p:cNvPr>
          <p:cNvSpPr>
            <a:spLocks noGrp="1"/>
          </p:cNvSpPr>
          <p:nvPr>
            <p:ph type="title"/>
          </p:nvPr>
        </p:nvSpPr>
        <p:spPr>
          <a:xfrm>
            <a:off x="838200" y="365126"/>
            <a:ext cx="10326624" cy="1006474"/>
          </a:xfrm>
        </p:spPr>
        <p:txBody>
          <a:bodyPr>
            <a:normAutofit/>
          </a:bodyPr>
          <a:lstStyle/>
          <a:p>
            <a:r>
              <a:rPr lang="fi-FI" dirty="0"/>
              <a:t>Positiivinen ja negatiivinen rauha</a:t>
            </a:r>
          </a:p>
        </p:txBody>
      </p:sp>
      <p:sp>
        <p:nvSpPr>
          <p:cNvPr id="4" name="Dian numeron paikkamerkki 3">
            <a:extLst>
              <a:ext uri="{FF2B5EF4-FFF2-40B4-BE49-F238E27FC236}">
                <a16:creationId xmlns:a16="http://schemas.microsoft.com/office/drawing/2014/main" id="{6DAB6024-D91A-5686-5232-BB2D888C0263}"/>
              </a:ext>
            </a:extLst>
          </p:cNvPr>
          <p:cNvSpPr>
            <a:spLocks noGrp="1"/>
          </p:cNvSpPr>
          <p:nvPr>
            <p:ph type="sldNum" sz="quarter" idx="12"/>
          </p:nvPr>
        </p:nvSpPr>
        <p:spPr/>
        <p:txBody>
          <a:bodyPr/>
          <a:lstStyle/>
          <a:p>
            <a:fld id="{39B1186B-072D-6149-B4A5-B9C46365F353}" type="slidenum">
              <a:rPr lang="fi-FI" smtClean="0"/>
              <a:pPr/>
              <a:t>5</a:t>
            </a:fld>
            <a:endParaRPr lang="fi-FI" dirty="0"/>
          </a:p>
        </p:txBody>
      </p:sp>
      <p:pic>
        <p:nvPicPr>
          <p:cNvPr id="10" name="Online-media 9" title="Positiivinen ja negatiivinen rauha">
            <a:hlinkClick r:id="" action="ppaction://media"/>
            <a:extLst>
              <a:ext uri="{FF2B5EF4-FFF2-40B4-BE49-F238E27FC236}">
                <a16:creationId xmlns:a16="http://schemas.microsoft.com/office/drawing/2014/main" id="{45823BAD-4767-0B06-C2F2-7145F9758C63}"/>
              </a:ext>
            </a:extLst>
          </p:cNvPr>
          <p:cNvPicPr>
            <a:picLocks noRot="1" noChangeAspect="1"/>
          </p:cNvPicPr>
          <p:nvPr>
            <a:videoFile r:link="rId1"/>
          </p:nvPr>
        </p:nvPicPr>
        <p:blipFill>
          <a:blip r:embed="rId3"/>
          <a:stretch>
            <a:fillRect/>
          </a:stretch>
        </p:blipFill>
        <p:spPr>
          <a:xfrm>
            <a:off x="2057400" y="1471549"/>
            <a:ext cx="7854696" cy="4437904"/>
          </a:xfrm>
          <a:prstGeom prst="rect">
            <a:avLst/>
          </a:prstGeom>
        </p:spPr>
      </p:pic>
    </p:spTree>
    <p:extLst>
      <p:ext uri="{BB962C8B-B14F-4D97-AF65-F5344CB8AC3E}">
        <p14:creationId xmlns:p14="http://schemas.microsoft.com/office/powerpoint/2010/main" val="324171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0"/>
                </p:tgtEl>
              </p:cMediaNode>
            </p:video>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0"/>
                                        </p:tgtEl>
                                      </p:cBhvr>
                                    </p:cmd>
                                  </p:childTnLst>
                                </p:cTn>
                              </p:par>
                            </p:childTnLst>
                          </p:cTn>
                        </p:par>
                      </p:childTnLst>
                    </p:cTn>
                  </p:par>
                </p:childTnLst>
              </p:cTn>
              <p:nextCondLst>
                <p:cond evt="onClick" delay="0">
                  <p:tgtEl>
                    <p:spTgt spid="10"/>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DC6D6B3-9DF5-5108-6DF4-4734A3844E8F}"/>
              </a:ext>
            </a:extLst>
          </p:cNvPr>
          <p:cNvSpPr>
            <a:spLocks noGrp="1"/>
          </p:cNvSpPr>
          <p:nvPr>
            <p:ph type="title"/>
          </p:nvPr>
        </p:nvSpPr>
        <p:spPr/>
        <p:txBody>
          <a:bodyPr/>
          <a:lstStyle/>
          <a:p>
            <a:r>
              <a:rPr lang="fi-FI" dirty="0"/>
              <a:t>Harjoituksen purku</a:t>
            </a:r>
          </a:p>
        </p:txBody>
      </p:sp>
      <p:sp>
        <p:nvSpPr>
          <p:cNvPr id="4" name="Sisällön paikkamerkki 3">
            <a:extLst>
              <a:ext uri="{FF2B5EF4-FFF2-40B4-BE49-F238E27FC236}">
                <a16:creationId xmlns:a16="http://schemas.microsoft.com/office/drawing/2014/main" id="{68E6D44C-0EB7-3138-30F8-75290E39E966}"/>
              </a:ext>
            </a:extLst>
          </p:cNvPr>
          <p:cNvSpPr>
            <a:spLocks noGrp="1"/>
          </p:cNvSpPr>
          <p:nvPr>
            <p:ph idx="1"/>
          </p:nvPr>
        </p:nvSpPr>
        <p:spPr/>
        <p:txBody>
          <a:bodyPr/>
          <a:lstStyle/>
          <a:p>
            <a:r>
              <a:rPr lang="fi-FI" dirty="0"/>
              <a:t>Mitä ajatuksia video herätti?</a:t>
            </a:r>
          </a:p>
          <a:p>
            <a:pPr marL="0" indent="0">
              <a:buNone/>
            </a:pPr>
            <a:endParaRPr lang="fi-FI" dirty="0"/>
          </a:p>
          <a:p>
            <a:r>
              <a:rPr lang="fi-FI" dirty="0"/>
              <a:t>Tulisiko teidän mielestänne taululla olevia sanoja täydentää?</a:t>
            </a:r>
          </a:p>
        </p:txBody>
      </p:sp>
      <p:sp>
        <p:nvSpPr>
          <p:cNvPr id="3" name="Dian numeron paikkamerkki 2">
            <a:extLst>
              <a:ext uri="{FF2B5EF4-FFF2-40B4-BE49-F238E27FC236}">
                <a16:creationId xmlns:a16="http://schemas.microsoft.com/office/drawing/2014/main" id="{581044D1-6D15-BEB8-7FDF-895071FA6048}"/>
              </a:ext>
            </a:extLst>
          </p:cNvPr>
          <p:cNvSpPr>
            <a:spLocks noGrp="1"/>
          </p:cNvSpPr>
          <p:nvPr>
            <p:ph type="sldNum" sz="quarter" idx="12"/>
          </p:nvPr>
        </p:nvSpPr>
        <p:spPr/>
        <p:txBody>
          <a:bodyPr/>
          <a:lstStyle/>
          <a:p>
            <a:fld id="{39B1186B-072D-6149-B4A5-B9C46365F353}" type="slidenum">
              <a:rPr lang="fi-FI" smtClean="0"/>
              <a:pPr/>
              <a:t>6</a:t>
            </a:fld>
            <a:endParaRPr lang="fi-FI" dirty="0"/>
          </a:p>
        </p:txBody>
      </p:sp>
      <p:sp>
        <p:nvSpPr>
          <p:cNvPr id="5" name="Tekstin paikkamerkki 4">
            <a:extLst>
              <a:ext uri="{FF2B5EF4-FFF2-40B4-BE49-F238E27FC236}">
                <a16:creationId xmlns:a16="http://schemas.microsoft.com/office/drawing/2014/main" id="{E64AB4A7-AAE9-4E34-F0E5-19C6E734F7E2}"/>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2807303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582E62CB-236C-B7D9-73CA-C34FD7F954F8}"/>
              </a:ext>
            </a:extLst>
          </p:cNvPr>
          <p:cNvSpPr>
            <a:spLocks noGrp="1"/>
          </p:cNvSpPr>
          <p:nvPr>
            <p:ph type="title"/>
          </p:nvPr>
        </p:nvSpPr>
        <p:spPr>
          <a:xfrm>
            <a:off x="825500" y="435192"/>
            <a:ext cx="10528300" cy="1367037"/>
          </a:xfrm>
        </p:spPr>
        <p:txBody>
          <a:bodyPr>
            <a:noAutofit/>
          </a:bodyPr>
          <a:lstStyle/>
          <a:p>
            <a:r>
              <a:rPr lang="fi-FI" sz="3200" dirty="0"/>
              <a:t>Väkivallan kolme kategoriaa ja positiivisen ja negatiivisen rauhan käsitteet </a:t>
            </a:r>
            <a:r>
              <a:rPr lang="fi-FI" sz="2800" dirty="0"/>
              <a:t>Johan </a:t>
            </a:r>
            <a:r>
              <a:rPr lang="fi-FI" sz="2800" dirty="0" err="1"/>
              <a:t>Galtungin</a:t>
            </a:r>
            <a:r>
              <a:rPr lang="fi-FI" sz="2800" dirty="0"/>
              <a:t> (1964) </a:t>
            </a:r>
            <a:endParaRPr lang="fi-FI" sz="3200" dirty="0"/>
          </a:p>
        </p:txBody>
      </p:sp>
      <p:sp>
        <p:nvSpPr>
          <p:cNvPr id="7" name="Sisällön paikkamerkki 6">
            <a:extLst>
              <a:ext uri="{FF2B5EF4-FFF2-40B4-BE49-F238E27FC236}">
                <a16:creationId xmlns:a16="http://schemas.microsoft.com/office/drawing/2014/main" id="{62EAE07E-0F43-3FDC-CAD9-28B22A694F84}"/>
              </a:ext>
            </a:extLst>
          </p:cNvPr>
          <p:cNvSpPr>
            <a:spLocks noGrp="1"/>
          </p:cNvSpPr>
          <p:nvPr>
            <p:ph sz="half" idx="1"/>
          </p:nvPr>
        </p:nvSpPr>
        <p:spPr>
          <a:xfrm>
            <a:off x="504413" y="3032984"/>
            <a:ext cx="5181600" cy="3354878"/>
          </a:xfrm>
        </p:spPr>
        <p:txBody>
          <a:bodyPr>
            <a:normAutofit fontScale="70000" lnSpcReduction="20000"/>
          </a:bodyPr>
          <a:lstStyle/>
          <a:p>
            <a:pPr marL="457200" indent="-457200">
              <a:buFont typeface="+mj-lt"/>
              <a:buAutoNum type="arabicPeriod"/>
            </a:pPr>
            <a:r>
              <a:rPr lang="fi-FI" b="1" dirty="0"/>
              <a:t>Suora väkivalta</a:t>
            </a:r>
            <a:r>
              <a:rPr lang="fi-FI" dirty="0"/>
              <a:t>, jolla tarkoituksellisesti vahingoitetaan joitakuita.</a:t>
            </a:r>
          </a:p>
          <a:p>
            <a:pPr marL="457200" indent="-457200">
              <a:buFont typeface="+mj-lt"/>
              <a:buAutoNum type="arabicPeriod"/>
            </a:pPr>
            <a:endParaRPr lang="fi-FI" dirty="0"/>
          </a:p>
          <a:p>
            <a:pPr marL="457200" indent="-457200">
              <a:buFont typeface="+mj-lt"/>
              <a:buAutoNum type="arabicPeriod"/>
            </a:pPr>
            <a:r>
              <a:rPr lang="fi-FI" b="1" dirty="0"/>
              <a:t>Rakenteellinen väkivalta</a:t>
            </a:r>
            <a:r>
              <a:rPr lang="fi-FI" dirty="0"/>
              <a:t>, jolla tarkoitetaan syrjintää taloudellisten ja poliittisten järjestelmien kautta.</a:t>
            </a:r>
          </a:p>
          <a:p>
            <a:pPr marL="457200" indent="-457200">
              <a:buFont typeface="+mj-lt"/>
              <a:buAutoNum type="arabicPeriod"/>
            </a:pPr>
            <a:endParaRPr lang="fi-FI" dirty="0"/>
          </a:p>
          <a:p>
            <a:pPr marL="457200" indent="-457200">
              <a:buFont typeface="+mj-lt"/>
              <a:buAutoNum type="arabicPeriod"/>
            </a:pPr>
            <a:r>
              <a:rPr lang="fi-FI" b="1" dirty="0"/>
              <a:t>Kulttuurinen väkivalta</a:t>
            </a:r>
            <a:r>
              <a:rPr lang="fi-FI" dirty="0"/>
              <a:t>, jolla yhteiskunnallisesti oikeutetaan kahta edellä mainittua väkivallan muotoa.</a:t>
            </a:r>
          </a:p>
        </p:txBody>
      </p:sp>
      <p:sp>
        <p:nvSpPr>
          <p:cNvPr id="8" name="Sisällön paikkamerkki 7">
            <a:extLst>
              <a:ext uri="{FF2B5EF4-FFF2-40B4-BE49-F238E27FC236}">
                <a16:creationId xmlns:a16="http://schemas.microsoft.com/office/drawing/2014/main" id="{1F169A9D-850E-A59A-AD8D-A82E68969707}"/>
              </a:ext>
            </a:extLst>
          </p:cNvPr>
          <p:cNvSpPr>
            <a:spLocks noGrp="1"/>
          </p:cNvSpPr>
          <p:nvPr>
            <p:ph sz="half" idx="2"/>
          </p:nvPr>
        </p:nvSpPr>
        <p:spPr>
          <a:xfrm>
            <a:off x="5838412" y="3067929"/>
            <a:ext cx="5181600" cy="3354878"/>
          </a:xfrm>
        </p:spPr>
        <p:txBody>
          <a:bodyPr>
            <a:normAutofit fontScale="70000" lnSpcReduction="20000"/>
          </a:bodyPr>
          <a:lstStyle/>
          <a:p>
            <a:r>
              <a:rPr lang="fi-FI" b="1" dirty="0"/>
              <a:t>Negatiivinen rauha </a:t>
            </a:r>
            <a:r>
              <a:rPr lang="fi-FI" dirty="0"/>
              <a:t>tarkoittaa suoran väkivallan (väkivallan kategoria 1) poissaoloa. - Johan </a:t>
            </a:r>
            <a:r>
              <a:rPr lang="fi-FI" dirty="0" err="1"/>
              <a:t>Galtung</a:t>
            </a:r>
            <a:r>
              <a:rPr lang="fi-FI" dirty="0"/>
              <a:t> (1964)</a:t>
            </a:r>
          </a:p>
          <a:p>
            <a:endParaRPr lang="fi-FI" dirty="0"/>
          </a:p>
          <a:p>
            <a:r>
              <a:rPr lang="fi-FI" b="1" dirty="0"/>
              <a:t>Positiivisella rauhalla </a:t>
            </a:r>
            <a:r>
              <a:rPr lang="fi-FI" dirty="0"/>
              <a:t>viitataan integroivaan, hyvin toimivaan, tasa-arvoiseen yhteiskuntaan sekä epäsuoran väkivallan (väkivallan kategoriat 2 ja 3) poissaoloon. Positiivinen rauha mahdollistaa ihmisten osallistumisen yhteiskuntaan ja on aitoa, kestävää ja pysyvää, oikeudenmukaisuuden pohjalle rakennettua rauhaa. </a:t>
            </a:r>
          </a:p>
          <a:p>
            <a:endParaRPr lang="fi-FI" dirty="0"/>
          </a:p>
        </p:txBody>
      </p:sp>
      <p:sp>
        <p:nvSpPr>
          <p:cNvPr id="4" name="Dian numeron paikkamerkki 3">
            <a:extLst>
              <a:ext uri="{FF2B5EF4-FFF2-40B4-BE49-F238E27FC236}">
                <a16:creationId xmlns:a16="http://schemas.microsoft.com/office/drawing/2014/main" id="{BF1CB633-F724-8A97-22BE-033E65B04483}"/>
              </a:ext>
            </a:extLst>
          </p:cNvPr>
          <p:cNvSpPr>
            <a:spLocks noGrp="1"/>
          </p:cNvSpPr>
          <p:nvPr>
            <p:ph type="sldNum" sz="quarter" idx="12"/>
          </p:nvPr>
        </p:nvSpPr>
        <p:spPr/>
        <p:txBody>
          <a:bodyPr/>
          <a:lstStyle/>
          <a:p>
            <a:fld id="{39B1186B-072D-6149-B4A5-B9C46365F353}" type="slidenum">
              <a:rPr lang="fi-FI" smtClean="0"/>
              <a:pPr/>
              <a:t>7</a:t>
            </a:fld>
            <a:endParaRPr lang="fi-FI" dirty="0"/>
          </a:p>
        </p:txBody>
      </p:sp>
      <p:sp>
        <p:nvSpPr>
          <p:cNvPr id="9" name="Tekstiruutu 8">
            <a:extLst>
              <a:ext uri="{FF2B5EF4-FFF2-40B4-BE49-F238E27FC236}">
                <a16:creationId xmlns:a16="http://schemas.microsoft.com/office/drawing/2014/main" id="{07E21942-1BCF-BD31-437F-3B6B3FF4CFB8}"/>
              </a:ext>
            </a:extLst>
          </p:cNvPr>
          <p:cNvSpPr txBox="1"/>
          <p:nvPr/>
        </p:nvSpPr>
        <p:spPr>
          <a:xfrm>
            <a:off x="646713" y="2417093"/>
            <a:ext cx="5115499" cy="523220"/>
          </a:xfrm>
          <a:prstGeom prst="rect">
            <a:avLst/>
          </a:prstGeom>
          <a:noFill/>
        </p:spPr>
        <p:txBody>
          <a:bodyPr wrap="square" rtlCol="0">
            <a:spAutoFit/>
          </a:bodyPr>
          <a:lstStyle/>
          <a:p>
            <a:r>
              <a:rPr lang="fi-FI" sz="2800" b="1" dirty="0">
                <a:latin typeface="+mj-lt"/>
              </a:rPr>
              <a:t>Väkivallan</a:t>
            </a:r>
            <a:r>
              <a:rPr lang="fi-FI" sz="2800" b="1" dirty="0"/>
              <a:t> kolme kategoriaa:</a:t>
            </a:r>
          </a:p>
        </p:txBody>
      </p:sp>
      <p:sp>
        <p:nvSpPr>
          <p:cNvPr id="11" name="Tekstiruutu 10">
            <a:extLst>
              <a:ext uri="{FF2B5EF4-FFF2-40B4-BE49-F238E27FC236}">
                <a16:creationId xmlns:a16="http://schemas.microsoft.com/office/drawing/2014/main" id="{EB760101-226D-D84D-8554-DD22E82092C4}"/>
              </a:ext>
            </a:extLst>
          </p:cNvPr>
          <p:cNvSpPr txBox="1"/>
          <p:nvPr/>
        </p:nvSpPr>
        <p:spPr>
          <a:xfrm>
            <a:off x="5838412" y="2417093"/>
            <a:ext cx="6097162" cy="523220"/>
          </a:xfrm>
          <a:prstGeom prst="rect">
            <a:avLst/>
          </a:prstGeom>
          <a:noFill/>
        </p:spPr>
        <p:txBody>
          <a:bodyPr wrap="square">
            <a:spAutoFit/>
          </a:bodyPr>
          <a:lstStyle/>
          <a:p>
            <a:r>
              <a:rPr lang="fi-FI" sz="2800" b="1" dirty="0"/>
              <a:t>Positiivinen ja negatiivinen rauha</a:t>
            </a:r>
            <a:endParaRPr lang="fi-FI" sz="2800" dirty="0">
              <a:latin typeface="+mj-lt"/>
            </a:endParaRPr>
          </a:p>
        </p:txBody>
      </p:sp>
      <p:sp>
        <p:nvSpPr>
          <p:cNvPr id="13" name="Tekstiruutu 12">
            <a:extLst>
              <a:ext uri="{FF2B5EF4-FFF2-40B4-BE49-F238E27FC236}">
                <a16:creationId xmlns:a16="http://schemas.microsoft.com/office/drawing/2014/main" id="{86C3DF6B-17E5-B50B-6A72-3FD98540E9FD}"/>
              </a:ext>
            </a:extLst>
          </p:cNvPr>
          <p:cNvSpPr txBox="1"/>
          <p:nvPr/>
        </p:nvSpPr>
        <p:spPr>
          <a:xfrm>
            <a:off x="825500" y="1894901"/>
            <a:ext cx="8648991" cy="369332"/>
          </a:xfrm>
          <a:prstGeom prst="rect">
            <a:avLst/>
          </a:prstGeom>
          <a:noFill/>
        </p:spPr>
        <p:txBody>
          <a:bodyPr wrap="square">
            <a:spAutoFit/>
          </a:bodyPr>
          <a:lstStyle/>
          <a:p>
            <a:r>
              <a:rPr lang="fi-FI" dirty="0">
                <a:solidFill>
                  <a:schemeClr val="accent1"/>
                </a:solidFill>
              </a:rPr>
              <a:t>Rauhan säilyminen vaatii enemmän kuin vain väkivallan ja konfliktin poissaoloa</a:t>
            </a:r>
          </a:p>
        </p:txBody>
      </p:sp>
    </p:spTree>
    <p:extLst>
      <p:ext uri="{BB962C8B-B14F-4D97-AF65-F5344CB8AC3E}">
        <p14:creationId xmlns:p14="http://schemas.microsoft.com/office/powerpoint/2010/main" val="2654702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CE794CB6-C86D-482B-62AC-495B548FE035}"/>
              </a:ext>
            </a:extLst>
          </p:cNvPr>
          <p:cNvSpPr>
            <a:spLocks noGrp="1"/>
          </p:cNvSpPr>
          <p:nvPr>
            <p:ph type="title"/>
          </p:nvPr>
        </p:nvSpPr>
        <p:spPr/>
        <p:txBody>
          <a:bodyPr/>
          <a:lstStyle/>
          <a:p>
            <a:r>
              <a:rPr lang="fi-FI" dirty="0"/>
              <a:t>Osa II: Rauhaa ylläpitävät taidot ja rakenteet </a:t>
            </a:r>
          </a:p>
        </p:txBody>
      </p:sp>
      <p:sp>
        <p:nvSpPr>
          <p:cNvPr id="4" name="Dian numeron paikkamerkki 3">
            <a:extLst>
              <a:ext uri="{FF2B5EF4-FFF2-40B4-BE49-F238E27FC236}">
                <a16:creationId xmlns:a16="http://schemas.microsoft.com/office/drawing/2014/main" id="{701A0B77-290B-C948-8633-ABD6F634A9A3}"/>
              </a:ext>
            </a:extLst>
          </p:cNvPr>
          <p:cNvSpPr>
            <a:spLocks noGrp="1"/>
          </p:cNvSpPr>
          <p:nvPr>
            <p:ph type="sldNum" sz="quarter" idx="12"/>
          </p:nvPr>
        </p:nvSpPr>
        <p:spPr/>
        <p:txBody>
          <a:bodyPr/>
          <a:lstStyle/>
          <a:p>
            <a:fld id="{39B1186B-072D-6149-B4A5-B9C46365F353}" type="slidenum">
              <a:rPr lang="fi-FI" smtClean="0"/>
              <a:pPr/>
              <a:t>8</a:t>
            </a:fld>
            <a:endParaRPr lang="fi-FI" dirty="0"/>
          </a:p>
        </p:txBody>
      </p:sp>
    </p:spTree>
    <p:extLst>
      <p:ext uri="{BB962C8B-B14F-4D97-AF65-F5344CB8AC3E}">
        <p14:creationId xmlns:p14="http://schemas.microsoft.com/office/powerpoint/2010/main" val="3237780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502E12A0-9B8E-0030-82FE-D29CA8256EB2}"/>
              </a:ext>
            </a:extLst>
          </p:cNvPr>
          <p:cNvSpPr>
            <a:spLocks noGrp="1"/>
          </p:cNvSpPr>
          <p:nvPr>
            <p:ph type="title"/>
          </p:nvPr>
        </p:nvSpPr>
        <p:spPr/>
        <p:txBody>
          <a:bodyPr/>
          <a:lstStyle/>
          <a:p>
            <a:r>
              <a:rPr lang="fi-FI" dirty="0"/>
              <a:t>Vaihe A: Mitä tarvitaan, ettei konflikti syty uudestaan</a:t>
            </a:r>
          </a:p>
        </p:txBody>
      </p:sp>
      <p:sp>
        <p:nvSpPr>
          <p:cNvPr id="8" name="Sisällön paikkamerkki 7">
            <a:extLst>
              <a:ext uri="{FF2B5EF4-FFF2-40B4-BE49-F238E27FC236}">
                <a16:creationId xmlns:a16="http://schemas.microsoft.com/office/drawing/2014/main" id="{C59F3F36-F4C3-AB6B-D9F2-79A21F23315D}"/>
              </a:ext>
            </a:extLst>
          </p:cNvPr>
          <p:cNvSpPr>
            <a:spLocks noGrp="1"/>
          </p:cNvSpPr>
          <p:nvPr>
            <p:ph sz="half" idx="1"/>
          </p:nvPr>
        </p:nvSpPr>
        <p:spPr/>
        <p:txBody>
          <a:bodyPr>
            <a:normAutofit fontScale="62500" lnSpcReduction="20000"/>
          </a:bodyPr>
          <a:lstStyle/>
          <a:p>
            <a:r>
              <a:rPr lang="fi-FI" dirty="0"/>
              <a:t>Parisi kanssa laittakaa listan asiat tärkeysjärjestykseen. Ylimmäksi asia mikä on tärkein ja alimmaksi asia mikä on vähemmän tärkeä.</a:t>
            </a:r>
          </a:p>
          <a:p>
            <a:r>
              <a:rPr lang="fi-FI" dirty="0"/>
              <a:t>Yhdistäkää kaksi paria neljän hengen ryhmäksi ja esitelkää listanne ja tehkää tämän jälkeen uusi lista.</a:t>
            </a:r>
          </a:p>
          <a:p>
            <a:pPr marL="0" indent="0">
              <a:buNone/>
            </a:pPr>
            <a:endParaRPr lang="fi-FI" dirty="0"/>
          </a:p>
          <a:p>
            <a:endParaRPr lang="fi-FI" dirty="0"/>
          </a:p>
          <a:p>
            <a:endParaRPr lang="fi-FI" dirty="0"/>
          </a:p>
        </p:txBody>
      </p:sp>
      <p:sp>
        <p:nvSpPr>
          <p:cNvPr id="9" name="Sisällön paikkamerkki 8">
            <a:extLst>
              <a:ext uri="{FF2B5EF4-FFF2-40B4-BE49-F238E27FC236}">
                <a16:creationId xmlns:a16="http://schemas.microsoft.com/office/drawing/2014/main" id="{9437451F-65A7-8C7E-5CF0-9D5D13C60B82}"/>
              </a:ext>
            </a:extLst>
          </p:cNvPr>
          <p:cNvSpPr>
            <a:spLocks noGrp="1"/>
          </p:cNvSpPr>
          <p:nvPr>
            <p:ph sz="half" idx="2"/>
          </p:nvPr>
        </p:nvSpPr>
        <p:spPr/>
        <p:txBody>
          <a:bodyPr>
            <a:normAutofit fontScale="62500" lnSpcReduction="20000"/>
          </a:bodyPr>
          <a:lstStyle/>
          <a:p>
            <a:r>
              <a:rPr lang="fi-FI" b="1" dirty="0"/>
              <a:t>Anteeksipyytäminen</a:t>
            </a:r>
            <a:r>
              <a:rPr lang="fi-FI" dirty="0"/>
              <a:t>: Mokannut henkilö pyytää anteeksi tapahtunutta.</a:t>
            </a:r>
          </a:p>
          <a:p>
            <a:r>
              <a:rPr lang="fi-FI" b="1" dirty="0"/>
              <a:t>Rangaistus</a:t>
            </a:r>
            <a:r>
              <a:rPr lang="fi-FI" dirty="0"/>
              <a:t>: Annetaan rangaistus, joka vastaa aiheutettua harmia.</a:t>
            </a:r>
          </a:p>
          <a:p>
            <a:r>
              <a:rPr lang="fi-FI" b="1" dirty="0"/>
              <a:t>Teon hyvittäminen</a:t>
            </a:r>
            <a:r>
              <a:rPr lang="fi-FI" dirty="0"/>
              <a:t>: Teosta aiheutettu harmi korvataan rahallisesti.</a:t>
            </a:r>
          </a:p>
          <a:p>
            <a:r>
              <a:rPr lang="fi-FI" b="1" dirty="0"/>
              <a:t>Kuulluksi tuleminen</a:t>
            </a:r>
            <a:r>
              <a:rPr lang="fi-FI" dirty="0"/>
              <a:t>: Konfliktin osapuolet kokevat, että ovat saaneet kertoa oman puolensa konfliktin tapahtumista.</a:t>
            </a:r>
          </a:p>
          <a:p>
            <a:r>
              <a:rPr lang="fi-FI" b="1" dirty="0"/>
              <a:t>Totuuden selvittäminen</a:t>
            </a:r>
            <a:r>
              <a:rPr lang="fi-FI" dirty="0"/>
              <a:t>: Viranomainen pyrkii todisteiden avulla muodostamaan todenmukaisen kuvan tapahtumista. Tämän pohjalta määrätään joko rangaistus tai vapautus syytteistä.</a:t>
            </a:r>
          </a:p>
          <a:p>
            <a:endParaRPr lang="fi-FI" dirty="0"/>
          </a:p>
        </p:txBody>
      </p:sp>
      <p:sp>
        <p:nvSpPr>
          <p:cNvPr id="3" name="Dian numeron paikkamerkki 2">
            <a:extLst>
              <a:ext uri="{FF2B5EF4-FFF2-40B4-BE49-F238E27FC236}">
                <a16:creationId xmlns:a16="http://schemas.microsoft.com/office/drawing/2014/main" id="{8B7120C1-68CC-731A-B19D-B6A578E6B979}"/>
              </a:ext>
            </a:extLst>
          </p:cNvPr>
          <p:cNvSpPr>
            <a:spLocks noGrp="1"/>
          </p:cNvSpPr>
          <p:nvPr>
            <p:ph type="sldNum" sz="quarter" idx="12"/>
          </p:nvPr>
        </p:nvSpPr>
        <p:spPr/>
        <p:txBody>
          <a:bodyPr/>
          <a:lstStyle/>
          <a:p>
            <a:fld id="{39B1186B-072D-6149-B4A5-B9C46365F353}" type="slidenum">
              <a:rPr lang="fi-FI" smtClean="0"/>
              <a:pPr/>
              <a:t>9</a:t>
            </a:fld>
            <a:endParaRPr lang="fi-FI" dirty="0"/>
          </a:p>
        </p:txBody>
      </p:sp>
    </p:spTree>
    <p:extLst>
      <p:ext uri="{BB962C8B-B14F-4D97-AF65-F5344CB8AC3E}">
        <p14:creationId xmlns:p14="http://schemas.microsoft.com/office/powerpoint/2010/main" val="1862508264"/>
      </p:ext>
    </p:extLst>
  </p:cSld>
  <p:clrMapOvr>
    <a:masterClrMapping/>
  </p:clrMapOvr>
</p:sld>
</file>

<file path=ppt/theme/theme1.xml><?xml version="1.0" encoding="utf-8"?>
<a:theme xmlns:a="http://schemas.openxmlformats.org/drawingml/2006/main" name="Office-teema">
  <a:themeElements>
    <a:clrScheme name="Mukautetut 1">
      <a:dk1>
        <a:srgbClr val="0A0A0A"/>
      </a:dk1>
      <a:lt1>
        <a:srgbClr val="FFFFFF"/>
      </a:lt1>
      <a:dk2>
        <a:srgbClr val="0E2841"/>
      </a:dk2>
      <a:lt2>
        <a:srgbClr val="E8E8E8"/>
      </a:lt2>
      <a:accent1>
        <a:srgbClr val="009874"/>
      </a:accent1>
      <a:accent2>
        <a:srgbClr val="A0C363"/>
      </a:accent2>
      <a:accent3>
        <a:srgbClr val="F297A2"/>
      </a:accent3>
      <a:accent4>
        <a:srgbClr val="0F9ED5"/>
      </a:accent4>
      <a:accent5>
        <a:srgbClr val="A02B93"/>
      </a:accent5>
      <a:accent6>
        <a:srgbClr val="4EA72E"/>
      </a:accent6>
      <a:hlink>
        <a:srgbClr val="467886"/>
      </a:hlink>
      <a:folHlink>
        <a:srgbClr val="0000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B4037EA391FF4AAA843A737DA36A63" ma:contentTypeVersion="13" ma:contentTypeDescription="Create a new document." ma:contentTypeScope="" ma:versionID="5be48ecedf0548502a0d7421423b2ef6">
  <xsd:schema xmlns:xsd="http://www.w3.org/2001/XMLSchema" xmlns:xs="http://www.w3.org/2001/XMLSchema" xmlns:p="http://schemas.microsoft.com/office/2006/metadata/properties" xmlns:ns2="1a0848d9-47ef-439d-b887-e9f845d890c3" xmlns:ns3="06b23d8e-829f-4a5b-bed9-1bb49db387f3" targetNamespace="http://schemas.microsoft.com/office/2006/metadata/properties" ma:root="true" ma:fieldsID="8343f8805d7c78791edc96447991bda4" ns2:_="" ns3:_="">
    <xsd:import namespace="1a0848d9-47ef-439d-b887-e9f845d890c3"/>
    <xsd:import namespace="06b23d8e-829f-4a5b-bed9-1bb49db387f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0848d9-47ef-439d-b887-e9f845d890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b1c7862-3d52-44c0-8c69-b47b0b23882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b23d8e-829f-4a5b-bed9-1bb49db387f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e6f55ae-bc06-4a4d-a1ac-b508b5f14e94}" ma:internalName="TaxCatchAll" ma:showField="CatchAllData" ma:web="06b23d8e-829f-4a5b-bed9-1bb49db387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a0848d9-47ef-439d-b887-e9f845d890c3">
      <Terms xmlns="http://schemas.microsoft.com/office/infopath/2007/PartnerControls"/>
    </lcf76f155ced4ddcb4097134ff3c332f>
    <TaxCatchAll xmlns="06b23d8e-829f-4a5b-bed9-1bb49db387f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1F5046-610F-4F6B-9B95-885D50E409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0848d9-47ef-439d-b887-e9f845d890c3"/>
    <ds:schemaRef ds:uri="06b23d8e-829f-4a5b-bed9-1bb49db387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35AA7FE-D684-40F9-8BB7-F4390B318257}">
  <ds:schemaRefs>
    <ds:schemaRef ds:uri="http://schemas.microsoft.com/office/2006/documentManagement/types"/>
    <ds:schemaRef ds:uri="http://www.w3.org/XML/1998/namespace"/>
    <ds:schemaRef ds:uri="http://purl.org/dc/dcmitype/"/>
    <ds:schemaRef ds:uri="http://purl.org/dc/elements/1.1/"/>
    <ds:schemaRef ds:uri="06b23d8e-829f-4a5b-bed9-1bb49db387f3"/>
    <ds:schemaRef ds:uri="http://schemas.microsoft.com/office/infopath/2007/PartnerControls"/>
    <ds:schemaRef ds:uri="http://schemas.openxmlformats.org/package/2006/metadata/core-properties"/>
    <ds:schemaRef ds:uri="1a0848d9-47ef-439d-b887-e9f845d890c3"/>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EA53F688-2A7A-4018-B60B-2A1B7332C1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4667</TotalTime>
  <Words>952</Words>
  <Application>Microsoft Office PowerPoint</Application>
  <PresentationFormat>Laajakuva</PresentationFormat>
  <Paragraphs>142</Paragraphs>
  <Slides>21</Slides>
  <Notes>0</Notes>
  <HiddenSlides>0</HiddenSlides>
  <MMClips>1</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21</vt:i4>
      </vt:variant>
    </vt:vector>
  </HeadingPairs>
  <TitlesOfParts>
    <vt:vector size="27" baseType="lpstr">
      <vt:lpstr>Aptos</vt:lpstr>
      <vt:lpstr>Aptos Light</vt:lpstr>
      <vt:lpstr>Arial</vt:lpstr>
      <vt:lpstr>Courier New</vt:lpstr>
      <vt:lpstr>Montserrat</vt:lpstr>
      <vt:lpstr>Office-teema</vt:lpstr>
      <vt:lpstr>Jälleenrakennus konfliktin jälkeen</vt:lpstr>
      <vt:lpstr>Tavoitteet</vt:lpstr>
      <vt:lpstr>Osa I: Positiivinen ja negatiivinen rauhan käsite</vt:lpstr>
      <vt:lpstr>Työskentelyn ohjeet</vt:lpstr>
      <vt:lpstr>Positiivinen ja negatiivinen rauha</vt:lpstr>
      <vt:lpstr>Harjoituksen purku</vt:lpstr>
      <vt:lpstr>Väkivallan kolme kategoriaa ja positiivisen ja negatiivisen rauhan käsitteet Johan Galtungin (1964) </vt:lpstr>
      <vt:lpstr>Osa II: Rauhaa ylläpitävät taidot ja rakenteet </vt:lpstr>
      <vt:lpstr>Vaihe A: Mitä tarvitaan, ettei konflikti syty uudestaan</vt:lpstr>
      <vt:lpstr>PowerPoint-esitys</vt:lpstr>
      <vt:lpstr>Vaihe A: Mitä tarvitaan, ettei konflikti syty uudestaan</vt:lpstr>
      <vt:lpstr>Osa III: Jälleenrakennuksen palikat</vt:lpstr>
      <vt:lpstr>Alustus</vt:lpstr>
      <vt:lpstr>Jälleenrakennuksen pyramidi</vt:lpstr>
      <vt:lpstr>Esimerkki pyramidista</vt:lpstr>
      <vt:lpstr>Millaisia pyramideja syntyi?</vt:lpstr>
      <vt:lpstr>Osa IV: Matka kohti jälleenrakentamista</vt:lpstr>
      <vt:lpstr>Matka kohti jälleenrakentamista</vt:lpstr>
      <vt:lpstr>Oppimiskahvila</vt:lpstr>
      <vt:lpstr>Oppimiskahvilan kysymykset</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 Hörkkö</dc:creator>
  <cp:lastModifiedBy>Matero Tero</cp:lastModifiedBy>
  <cp:revision>169</cp:revision>
  <dcterms:created xsi:type="dcterms:W3CDTF">2026-01-23T12:10:08Z</dcterms:created>
  <dcterms:modified xsi:type="dcterms:W3CDTF">2026-02-25T13:16:44Z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0x010100C1B4037EA391FF4AAA843A737DA36A63</vt:lpwstr>
  </property>
  <property fmtid="{D5CDD505-2E9C-101B-9397-08002B2CF9AE}" pid="3" name="MediaServiceImageTags">
    <vt:lpwstr/>
  </property>
</Properties>
</file>